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4041" r:id="rId2"/>
  </p:sldMasterIdLst>
  <p:notesMasterIdLst>
    <p:notesMasterId r:id="rId41"/>
  </p:notesMasterIdLst>
  <p:sldIdLst>
    <p:sldId id="310" r:id="rId3"/>
    <p:sldId id="257" r:id="rId4"/>
    <p:sldId id="309" r:id="rId5"/>
    <p:sldId id="259" r:id="rId6"/>
    <p:sldId id="308" r:id="rId7"/>
    <p:sldId id="263" r:id="rId8"/>
    <p:sldId id="318" r:id="rId9"/>
    <p:sldId id="307" r:id="rId10"/>
    <p:sldId id="268" r:id="rId11"/>
    <p:sldId id="314" r:id="rId12"/>
    <p:sldId id="315" r:id="rId13"/>
    <p:sldId id="269" r:id="rId14"/>
    <p:sldId id="317" r:id="rId15"/>
    <p:sldId id="306" r:id="rId16"/>
    <p:sldId id="320" r:id="rId17"/>
    <p:sldId id="300" r:id="rId18"/>
    <p:sldId id="322" r:id="rId19"/>
    <p:sldId id="301" r:id="rId20"/>
    <p:sldId id="323" r:id="rId21"/>
    <p:sldId id="325" r:id="rId22"/>
    <p:sldId id="326" r:id="rId23"/>
    <p:sldId id="327" r:id="rId24"/>
    <p:sldId id="328" r:id="rId25"/>
    <p:sldId id="329" r:id="rId26"/>
    <p:sldId id="330" r:id="rId27"/>
    <p:sldId id="324" r:id="rId28"/>
    <p:sldId id="299" r:id="rId29"/>
    <p:sldId id="313" r:id="rId30"/>
    <p:sldId id="331" r:id="rId31"/>
    <p:sldId id="332" r:id="rId32"/>
    <p:sldId id="333" r:id="rId33"/>
    <p:sldId id="334" r:id="rId34"/>
    <p:sldId id="335" r:id="rId35"/>
    <p:sldId id="336" r:id="rId36"/>
    <p:sldId id="339" r:id="rId37"/>
    <p:sldId id="337" r:id="rId38"/>
    <p:sldId id="338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E28"/>
    <a:srgbClr val="70CFFF"/>
    <a:srgbClr val="F2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94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 DoHyun" userId="de7b88309fd4eb17" providerId="LiveId" clId="{D91B4AFF-BDBA-4BBB-9506-DDC433964B8F}"/>
    <pc:docChg chg="undo custSel modSld">
      <pc:chgData name="Bak DoHyun" userId="de7b88309fd4eb17" providerId="LiveId" clId="{D91B4AFF-BDBA-4BBB-9506-DDC433964B8F}" dt="2022-05-14T07:04:01.514" v="503" actId="20577"/>
      <pc:docMkLst>
        <pc:docMk/>
      </pc:docMkLst>
      <pc:sldChg chg="addSp delSp modSp mod modAnim">
        <pc:chgData name="Bak DoHyun" userId="de7b88309fd4eb17" providerId="LiveId" clId="{D91B4AFF-BDBA-4BBB-9506-DDC433964B8F}" dt="2022-05-14T06:50:48.712" v="225" actId="113"/>
        <pc:sldMkLst>
          <pc:docMk/>
          <pc:sldMk cId="1717386327" sldId="257"/>
        </pc:sldMkLst>
        <pc:spChg chg="mod">
          <ac:chgData name="Bak DoHyun" userId="de7b88309fd4eb17" providerId="LiveId" clId="{D91B4AFF-BDBA-4BBB-9506-DDC433964B8F}" dt="2022-05-14T06:50:48.712" v="225" actId="113"/>
          <ac:spMkLst>
            <pc:docMk/>
            <pc:sldMk cId="1717386327" sldId="257"/>
            <ac:spMk id="2" creationId="{4F54B343-C484-56AE-3001-7E71D30B87D7}"/>
          </ac:spMkLst>
        </pc:spChg>
        <pc:spChg chg="add del mod">
          <ac:chgData name="Bak DoHyun" userId="de7b88309fd4eb17" providerId="LiveId" clId="{D91B4AFF-BDBA-4BBB-9506-DDC433964B8F}" dt="2022-05-14T06:26:44.162" v="148" actId="478"/>
          <ac:spMkLst>
            <pc:docMk/>
            <pc:sldMk cId="1717386327" sldId="257"/>
            <ac:spMk id="3" creationId="{6989C205-CC83-DACE-E055-2F8297C45530}"/>
          </ac:spMkLst>
        </pc:spChg>
        <pc:spChg chg="add del mod">
          <ac:chgData name="Bak DoHyun" userId="de7b88309fd4eb17" providerId="LiveId" clId="{D91B4AFF-BDBA-4BBB-9506-DDC433964B8F}" dt="2022-05-14T06:24:23.974" v="48" actId="478"/>
          <ac:spMkLst>
            <pc:docMk/>
            <pc:sldMk cId="1717386327" sldId="257"/>
            <ac:spMk id="7" creationId="{8BAE289D-A0EC-B8A1-C10A-2D88A979E2C1}"/>
          </ac:spMkLst>
        </pc:spChg>
        <pc:spChg chg="add del mod">
          <ac:chgData name="Bak DoHyun" userId="de7b88309fd4eb17" providerId="LiveId" clId="{D91B4AFF-BDBA-4BBB-9506-DDC433964B8F}" dt="2022-05-14T06:26:46.112" v="149" actId="478"/>
          <ac:spMkLst>
            <pc:docMk/>
            <pc:sldMk cId="1717386327" sldId="257"/>
            <ac:spMk id="10" creationId="{9DDED0BF-857F-D0EF-FA4B-375EA73163E6}"/>
          </ac:spMkLst>
        </pc:spChg>
        <pc:graphicFrameChg chg="add del mod modGraphic">
          <ac:chgData name="Bak DoHyun" userId="de7b88309fd4eb17" providerId="LiveId" clId="{D91B4AFF-BDBA-4BBB-9506-DDC433964B8F}" dt="2022-05-14T06:24:28.952" v="50" actId="1032"/>
          <ac:graphicFrameMkLst>
            <pc:docMk/>
            <pc:sldMk cId="1717386327" sldId="257"/>
            <ac:graphicFrameMk id="5" creationId="{C675D81B-F133-1C23-B69D-637C1806FCD0}"/>
          </ac:graphicFrameMkLst>
        </pc:graphicFrameChg>
        <pc:graphicFrameChg chg="add mod modGraphic">
          <ac:chgData name="Bak DoHyun" userId="de7b88309fd4eb17" providerId="LiveId" clId="{D91B4AFF-BDBA-4BBB-9506-DDC433964B8F}" dt="2022-05-14T06:38:09.602" v="205" actId="113"/>
          <ac:graphicFrameMkLst>
            <pc:docMk/>
            <pc:sldMk cId="1717386327" sldId="257"/>
            <ac:graphicFrameMk id="8" creationId="{2C5B37B5-0314-57C9-F470-FF692BCB04F5}"/>
          </ac:graphicFrameMkLst>
        </pc:graphicFrameChg>
      </pc:sldChg>
      <pc:sldChg chg="modSp mod modAnim">
        <pc:chgData name="Bak DoHyun" userId="de7b88309fd4eb17" providerId="LiveId" clId="{D91B4AFF-BDBA-4BBB-9506-DDC433964B8F}" dt="2022-05-14T06:50:38.630" v="223" actId="113"/>
        <pc:sldMkLst>
          <pc:docMk/>
          <pc:sldMk cId="2340261998" sldId="259"/>
        </pc:sldMkLst>
        <pc:spChg chg="mod">
          <ac:chgData name="Bak DoHyun" userId="de7b88309fd4eb17" providerId="LiveId" clId="{D91B4AFF-BDBA-4BBB-9506-DDC433964B8F}" dt="2022-05-14T06:50:38.630" v="223" actId="113"/>
          <ac:spMkLst>
            <pc:docMk/>
            <pc:sldMk cId="2340261998" sldId="259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0:03.051" v="211" actId="113"/>
          <ac:spMkLst>
            <pc:docMk/>
            <pc:sldMk cId="2340261998" sldId="259"/>
            <ac:spMk id="6" creationId="{D0021FAB-1D5A-A64D-31B5-0DC656019253}"/>
          </ac:spMkLst>
        </pc:spChg>
        <pc:spChg chg="mod">
          <ac:chgData name="Bak DoHyun" userId="de7b88309fd4eb17" providerId="LiveId" clId="{D91B4AFF-BDBA-4BBB-9506-DDC433964B8F}" dt="2022-05-14T06:50:18.437" v="216" actId="113"/>
          <ac:spMkLst>
            <pc:docMk/>
            <pc:sldMk cId="2340261998" sldId="259"/>
            <ac:spMk id="7" creationId="{46769025-E6AA-BC32-5F9B-6F047B07806B}"/>
          </ac:spMkLst>
        </pc:spChg>
        <pc:spChg chg="mod">
          <ac:chgData name="Bak DoHyun" userId="de7b88309fd4eb17" providerId="LiveId" clId="{D91B4AFF-BDBA-4BBB-9506-DDC433964B8F}" dt="2022-05-14T06:50:24.642" v="219" actId="113"/>
          <ac:spMkLst>
            <pc:docMk/>
            <pc:sldMk cId="2340261998" sldId="259"/>
            <ac:spMk id="8" creationId="{451D738D-61CF-9E33-D767-090443849088}"/>
          </ac:spMkLst>
        </pc:spChg>
        <pc:spChg chg="mod">
          <ac:chgData name="Bak DoHyun" userId="de7b88309fd4eb17" providerId="LiveId" clId="{D91B4AFF-BDBA-4BBB-9506-DDC433964B8F}" dt="2022-05-14T06:50:32.792" v="221" actId="2711"/>
          <ac:spMkLst>
            <pc:docMk/>
            <pc:sldMk cId="2340261998" sldId="259"/>
            <ac:spMk id="9" creationId="{D1316EBD-6D3D-CBAA-8118-EDE9427E4428}"/>
          </ac:spMkLst>
        </pc:spChg>
        <pc:spChg chg="mod">
          <ac:chgData name="Bak DoHyun" userId="de7b88309fd4eb17" providerId="LiveId" clId="{D91B4AFF-BDBA-4BBB-9506-DDC433964B8F}" dt="2022-05-14T06:50:13.327" v="213" actId="113"/>
          <ac:spMkLst>
            <pc:docMk/>
            <pc:sldMk cId="2340261998" sldId="259"/>
            <ac:spMk id="10" creationId="{41FF7599-706B-C052-F90D-4AB3F5033103}"/>
          </ac:spMkLst>
        </pc:spChg>
        <pc:spChg chg="mod">
          <ac:chgData name="Bak DoHyun" userId="de7b88309fd4eb17" providerId="LiveId" clId="{D91B4AFF-BDBA-4BBB-9506-DDC433964B8F}" dt="2022-05-14T06:49:57.429" v="209" actId="27636"/>
          <ac:spMkLst>
            <pc:docMk/>
            <pc:sldMk cId="2340261998" sldId="259"/>
            <ac:spMk id="11" creationId="{298785E3-1C1D-8BA0-8114-F66EC1139057}"/>
          </ac:spMkLst>
        </pc:spChg>
      </pc:sldChg>
      <pc:sldChg chg="modSp modAnim">
        <pc:chgData name="Bak DoHyun" userId="de7b88309fd4eb17" providerId="LiveId" clId="{D91B4AFF-BDBA-4BBB-9506-DDC433964B8F}" dt="2022-05-14T06:51:04.039" v="229" actId="113"/>
        <pc:sldMkLst>
          <pc:docMk/>
          <pc:sldMk cId="3451206212" sldId="263"/>
        </pc:sldMkLst>
        <pc:spChg chg="mod">
          <ac:chgData name="Bak DoHyun" userId="de7b88309fd4eb17" providerId="LiveId" clId="{D91B4AFF-BDBA-4BBB-9506-DDC433964B8F}" dt="2022-05-14T06:50:58.529" v="227" actId="113"/>
          <ac:spMkLst>
            <pc:docMk/>
            <pc:sldMk cId="3451206212" sldId="263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1:04.039" v="229" actId="113"/>
          <ac:spMkLst>
            <pc:docMk/>
            <pc:sldMk cId="3451206212" sldId="263"/>
            <ac:spMk id="3" creationId="{48779194-6763-428F-E9B2-DC9C93DE5344}"/>
          </ac:spMkLst>
        </pc:spChg>
      </pc:sldChg>
      <pc:sldChg chg="modSp mod modAnim">
        <pc:chgData name="Bak DoHyun" userId="de7b88309fd4eb17" providerId="LiveId" clId="{D91B4AFF-BDBA-4BBB-9506-DDC433964B8F}" dt="2022-05-14T06:56:19.853" v="350" actId="114"/>
        <pc:sldMkLst>
          <pc:docMk/>
          <pc:sldMk cId="2989188222" sldId="267"/>
        </pc:sldMkLst>
        <pc:spChg chg="mod">
          <ac:chgData name="Bak DoHyun" userId="de7b88309fd4eb17" providerId="LiveId" clId="{D91B4AFF-BDBA-4BBB-9506-DDC433964B8F}" dt="2022-05-14T06:56:19.853" v="350" actId="114"/>
          <ac:spMkLst>
            <pc:docMk/>
            <pc:sldMk cId="2989188222" sldId="267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6:07.409" v="344" actId="113"/>
          <ac:spMkLst>
            <pc:docMk/>
            <pc:sldMk cId="2989188222" sldId="267"/>
            <ac:spMk id="27" creationId="{2E6BA61C-CC99-8028-317B-4C44DF469C27}"/>
          </ac:spMkLst>
        </pc:spChg>
        <pc:spChg chg="mod">
          <ac:chgData name="Bak DoHyun" userId="de7b88309fd4eb17" providerId="LiveId" clId="{D91B4AFF-BDBA-4BBB-9506-DDC433964B8F}" dt="2022-05-14T06:56:13.329" v="346" actId="113"/>
          <ac:spMkLst>
            <pc:docMk/>
            <pc:sldMk cId="2989188222" sldId="267"/>
            <ac:spMk id="37" creationId="{18323C2E-8E29-3A3E-A623-574155FCD50E}"/>
          </ac:spMkLst>
        </pc:spChg>
      </pc:sldChg>
      <pc:sldChg chg="modSp mod modAnim">
        <pc:chgData name="Bak DoHyun" userId="de7b88309fd4eb17" providerId="LiveId" clId="{D91B4AFF-BDBA-4BBB-9506-DDC433964B8F}" dt="2022-05-14T06:52:25.802" v="283" actId="20577"/>
        <pc:sldMkLst>
          <pc:docMk/>
          <pc:sldMk cId="3907734313" sldId="268"/>
        </pc:sldMkLst>
        <pc:spChg chg="mod">
          <ac:chgData name="Bak DoHyun" userId="de7b88309fd4eb17" providerId="LiveId" clId="{D91B4AFF-BDBA-4BBB-9506-DDC433964B8F}" dt="2022-05-14T06:51:11.045" v="231" actId="113"/>
          <ac:spMkLst>
            <pc:docMk/>
            <pc:sldMk cId="3907734313" sldId="268"/>
            <ac:spMk id="2" creationId="{E07AFF4D-9B05-AF4D-80A9-3E767134871B}"/>
          </ac:spMkLst>
        </pc:spChg>
        <pc:graphicFrameChg chg="mod modGraphic">
          <ac:chgData name="Bak DoHyun" userId="de7b88309fd4eb17" providerId="LiveId" clId="{D91B4AFF-BDBA-4BBB-9506-DDC433964B8F}" dt="2022-05-14T06:52:25.802" v="283" actId="20577"/>
          <ac:graphicFrameMkLst>
            <pc:docMk/>
            <pc:sldMk cId="3907734313" sldId="268"/>
            <ac:graphicFrameMk id="26" creationId="{87AB0BDC-A732-4045-8B71-CB223826F1B4}"/>
          </ac:graphicFrameMkLst>
        </pc:graphicFrameChg>
      </pc:sldChg>
      <pc:sldChg chg="modSp mod modAnim">
        <pc:chgData name="Bak DoHyun" userId="de7b88309fd4eb17" providerId="LiveId" clId="{D91B4AFF-BDBA-4BBB-9506-DDC433964B8F}" dt="2022-05-14T06:55:51.082" v="340" actId="113"/>
        <pc:sldMkLst>
          <pc:docMk/>
          <pc:sldMk cId="987974585" sldId="269"/>
        </pc:sldMkLst>
        <pc:spChg chg="mod">
          <ac:chgData name="Bak DoHyun" userId="de7b88309fd4eb17" providerId="LiveId" clId="{D91B4AFF-BDBA-4BBB-9506-DDC433964B8F}" dt="2022-05-14T06:55:40.523" v="338" actId="14100"/>
          <ac:spMkLst>
            <pc:docMk/>
            <pc:sldMk cId="987974585" sldId="269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5:51.082" v="340" actId="113"/>
          <ac:spMkLst>
            <pc:docMk/>
            <pc:sldMk cId="987974585" sldId="269"/>
            <ac:spMk id="11" creationId="{D133E1C1-9150-1DAC-2DD9-706B58BC727D}"/>
          </ac:spMkLst>
        </pc:spChg>
      </pc:sldChg>
      <pc:sldChg chg="modSp modAnim">
        <pc:chgData name="Bak DoHyun" userId="de7b88309fd4eb17" providerId="LiveId" clId="{D91B4AFF-BDBA-4BBB-9506-DDC433964B8F}" dt="2022-05-14T07:01:31.659" v="466" actId="113"/>
        <pc:sldMkLst>
          <pc:docMk/>
          <pc:sldMk cId="3060064422" sldId="288"/>
        </pc:sldMkLst>
        <pc:spChg chg="mod">
          <ac:chgData name="Bak DoHyun" userId="de7b88309fd4eb17" providerId="LiveId" clId="{D91B4AFF-BDBA-4BBB-9506-DDC433964B8F}" dt="2022-05-14T07:00:47.569" v="450" actId="113"/>
          <ac:spMkLst>
            <pc:docMk/>
            <pc:sldMk cId="3060064422" sldId="288"/>
            <ac:spMk id="5" creationId="{2D08DC2B-D89B-C9BA-8D9D-191D4D4AC89A}"/>
          </ac:spMkLst>
        </pc:spChg>
        <pc:spChg chg="mod">
          <ac:chgData name="Bak DoHyun" userId="de7b88309fd4eb17" providerId="LiveId" clId="{D91B4AFF-BDBA-4BBB-9506-DDC433964B8F}" dt="2022-05-14T07:00:51.119" v="452" actId="113"/>
          <ac:spMkLst>
            <pc:docMk/>
            <pc:sldMk cId="3060064422" sldId="288"/>
            <ac:spMk id="6" creationId="{D0021FAB-1D5A-A64D-31B5-0DC656019253}"/>
          </ac:spMkLst>
        </pc:spChg>
        <pc:spChg chg="mod">
          <ac:chgData name="Bak DoHyun" userId="de7b88309fd4eb17" providerId="LiveId" clId="{D91B4AFF-BDBA-4BBB-9506-DDC433964B8F}" dt="2022-05-14T07:00:55.143" v="454" actId="113"/>
          <ac:spMkLst>
            <pc:docMk/>
            <pc:sldMk cId="3060064422" sldId="288"/>
            <ac:spMk id="7" creationId="{46769025-E6AA-BC32-5F9B-6F047B07806B}"/>
          </ac:spMkLst>
        </pc:spChg>
        <pc:spChg chg="mod">
          <ac:chgData name="Bak DoHyun" userId="de7b88309fd4eb17" providerId="LiveId" clId="{D91B4AFF-BDBA-4BBB-9506-DDC433964B8F}" dt="2022-05-14T07:00:59.060" v="456" actId="113"/>
          <ac:spMkLst>
            <pc:docMk/>
            <pc:sldMk cId="3060064422" sldId="288"/>
            <ac:spMk id="8" creationId="{451D738D-61CF-9E33-D767-090443849088}"/>
          </ac:spMkLst>
        </pc:spChg>
        <pc:spChg chg="mod">
          <ac:chgData name="Bak DoHyun" userId="de7b88309fd4eb17" providerId="LiveId" clId="{D91B4AFF-BDBA-4BBB-9506-DDC433964B8F}" dt="2022-05-14T07:01:28.243" v="464" actId="113"/>
          <ac:spMkLst>
            <pc:docMk/>
            <pc:sldMk cId="3060064422" sldId="288"/>
            <ac:spMk id="29" creationId="{9D19C5DC-BC10-3412-5405-22FA7164B8AD}"/>
          </ac:spMkLst>
        </pc:spChg>
        <pc:spChg chg="mod">
          <ac:chgData name="Bak DoHyun" userId="de7b88309fd4eb17" providerId="LiveId" clId="{D91B4AFF-BDBA-4BBB-9506-DDC433964B8F}" dt="2022-05-14T07:01:22.485" v="460" actId="113"/>
          <ac:spMkLst>
            <pc:docMk/>
            <pc:sldMk cId="3060064422" sldId="288"/>
            <ac:spMk id="32" creationId="{61E72B2C-371F-2822-79AE-64174A4EEC17}"/>
          </ac:spMkLst>
        </pc:spChg>
        <pc:spChg chg="mod">
          <ac:chgData name="Bak DoHyun" userId="de7b88309fd4eb17" providerId="LiveId" clId="{D91B4AFF-BDBA-4BBB-9506-DDC433964B8F}" dt="2022-05-14T07:01:31.659" v="466" actId="113"/>
          <ac:spMkLst>
            <pc:docMk/>
            <pc:sldMk cId="3060064422" sldId="288"/>
            <ac:spMk id="35" creationId="{1D686F6F-CFE9-B0C7-0F9C-4DA22B2A9F6F}"/>
          </ac:spMkLst>
        </pc:spChg>
        <pc:spChg chg="mod">
          <ac:chgData name="Bak DoHyun" userId="de7b88309fd4eb17" providerId="LiveId" clId="{D91B4AFF-BDBA-4BBB-9506-DDC433964B8F}" dt="2022-05-14T07:01:18.738" v="458" actId="113"/>
          <ac:spMkLst>
            <pc:docMk/>
            <pc:sldMk cId="3060064422" sldId="288"/>
            <ac:spMk id="38" creationId="{F4A6E0E3-01BC-DD4A-8E55-C17A2C52E490}"/>
          </ac:spMkLst>
        </pc:spChg>
        <pc:spChg chg="mod">
          <ac:chgData name="Bak DoHyun" userId="de7b88309fd4eb17" providerId="LiveId" clId="{D91B4AFF-BDBA-4BBB-9506-DDC433964B8F}" dt="2022-05-14T07:00:43.685" v="448" actId="113"/>
          <ac:spMkLst>
            <pc:docMk/>
            <pc:sldMk cId="3060064422" sldId="288"/>
            <ac:spMk id="41" creationId="{046B42AB-7EDC-37CE-F237-6F7EB075FB5A}"/>
          </ac:spMkLst>
        </pc:spChg>
        <pc:spChg chg="mod">
          <ac:chgData name="Bak DoHyun" userId="de7b88309fd4eb17" providerId="LiveId" clId="{D91B4AFF-BDBA-4BBB-9506-DDC433964B8F}" dt="2022-05-14T07:01:24.994" v="462" actId="113"/>
          <ac:spMkLst>
            <pc:docMk/>
            <pc:sldMk cId="3060064422" sldId="288"/>
            <ac:spMk id="44" creationId="{2EE8F8B4-0AED-993D-A56F-1D7A321C9D0C}"/>
          </ac:spMkLst>
        </pc:spChg>
      </pc:sldChg>
      <pc:sldChg chg="modSp modAnim">
        <pc:chgData name="Bak DoHyun" userId="de7b88309fd4eb17" providerId="LiveId" clId="{D91B4AFF-BDBA-4BBB-9506-DDC433964B8F}" dt="2022-05-14T07:04:01.514" v="503" actId="20577"/>
        <pc:sldMkLst>
          <pc:docMk/>
          <pc:sldMk cId="3972360440" sldId="292"/>
        </pc:sldMkLst>
        <pc:spChg chg="mod">
          <ac:chgData name="Bak DoHyun" userId="de7b88309fd4eb17" providerId="LiveId" clId="{D91B4AFF-BDBA-4BBB-9506-DDC433964B8F}" dt="2022-05-14T07:03:44.967" v="486" actId="20577"/>
          <ac:spMkLst>
            <pc:docMk/>
            <pc:sldMk cId="3972360440" sldId="292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36:54.957" v="186" actId="113"/>
          <ac:spMkLst>
            <pc:docMk/>
            <pc:sldMk cId="3972360440" sldId="292"/>
            <ac:spMk id="3" creationId="{48779194-6763-428F-E9B2-DC9C93DE5344}"/>
          </ac:spMkLst>
        </pc:spChg>
        <pc:spChg chg="mod">
          <ac:chgData name="Bak DoHyun" userId="de7b88309fd4eb17" providerId="LiveId" clId="{D91B4AFF-BDBA-4BBB-9506-DDC433964B8F}" dt="2022-05-14T07:04:01.514" v="503" actId="20577"/>
          <ac:spMkLst>
            <pc:docMk/>
            <pc:sldMk cId="3972360440" sldId="292"/>
            <ac:spMk id="5" creationId="{780CB40C-7116-9850-05F8-94136030865B}"/>
          </ac:spMkLst>
        </pc:spChg>
      </pc:sldChg>
      <pc:sldChg chg="modSp mod modAnim">
        <pc:chgData name="Bak DoHyun" userId="de7b88309fd4eb17" providerId="LiveId" clId="{D91B4AFF-BDBA-4BBB-9506-DDC433964B8F}" dt="2022-05-14T06:58:26.016" v="381" actId="404"/>
        <pc:sldMkLst>
          <pc:docMk/>
          <pc:sldMk cId="1916864787" sldId="299"/>
        </pc:sldMkLst>
        <pc:spChg chg="mod">
          <ac:chgData name="Bak DoHyun" userId="de7b88309fd4eb17" providerId="LiveId" clId="{D91B4AFF-BDBA-4BBB-9506-DDC433964B8F}" dt="2022-05-14T06:57:08.074" v="365" actId="113"/>
          <ac:spMkLst>
            <pc:docMk/>
            <pc:sldMk cId="1916864787" sldId="299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6:32.104" v="353" actId="14100"/>
          <ac:spMkLst>
            <pc:docMk/>
            <pc:sldMk cId="1916864787" sldId="299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7:00.515" v="363" actId="113"/>
          <ac:spMkLst>
            <pc:docMk/>
            <pc:sldMk cId="1916864787" sldId="299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6:49.462" v="361" actId="113"/>
          <ac:spMkLst>
            <pc:docMk/>
            <pc:sldMk cId="1916864787" sldId="299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8:26.016" v="381" actId="404"/>
          <ac:spMkLst>
            <pc:docMk/>
            <pc:sldMk cId="1916864787" sldId="299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8:56.482" v="397" actId="403"/>
        <pc:sldMkLst>
          <pc:docMk/>
          <pc:sldMk cId="3465040180" sldId="300"/>
        </pc:sldMkLst>
        <pc:spChg chg="mod">
          <ac:chgData name="Bak DoHyun" userId="de7b88309fd4eb17" providerId="LiveId" clId="{D91B4AFF-BDBA-4BBB-9506-DDC433964B8F}" dt="2022-05-14T06:58:38.220" v="385" actId="113"/>
          <ac:spMkLst>
            <pc:docMk/>
            <pc:sldMk cId="3465040180" sldId="300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8:44.980" v="388" actId="14100"/>
          <ac:spMkLst>
            <pc:docMk/>
            <pc:sldMk cId="3465040180" sldId="300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8:48.732" v="390" actId="113"/>
          <ac:spMkLst>
            <pc:docMk/>
            <pc:sldMk cId="3465040180" sldId="300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8:51.621" v="392" actId="113"/>
          <ac:spMkLst>
            <pc:docMk/>
            <pc:sldMk cId="3465040180" sldId="300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8:56.482" v="397" actId="403"/>
          <ac:spMkLst>
            <pc:docMk/>
            <pc:sldMk cId="3465040180" sldId="300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9:31.852" v="412" actId="403"/>
        <pc:sldMkLst>
          <pc:docMk/>
          <pc:sldMk cId="2689277215" sldId="301"/>
        </pc:sldMkLst>
        <pc:spChg chg="mod">
          <ac:chgData name="Bak DoHyun" userId="de7b88309fd4eb17" providerId="LiveId" clId="{D91B4AFF-BDBA-4BBB-9506-DDC433964B8F}" dt="2022-05-14T06:59:02.439" v="399" actId="113"/>
          <ac:spMkLst>
            <pc:docMk/>
            <pc:sldMk cId="2689277215" sldId="301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9:11.918" v="403" actId="14100"/>
          <ac:spMkLst>
            <pc:docMk/>
            <pc:sldMk cId="2689277215" sldId="301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9:25.876" v="407" actId="113"/>
          <ac:spMkLst>
            <pc:docMk/>
            <pc:sldMk cId="2689277215" sldId="301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9:22.992" v="405" actId="113"/>
          <ac:spMkLst>
            <pc:docMk/>
            <pc:sldMk cId="2689277215" sldId="301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9:31.852" v="412" actId="403"/>
          <ac:spMkLst>
            <pc:docMk/>
            <pc:sldMk cId="2689277215" sldId="301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9:56.310" v="428" actId="403"/>
        <pc:sldMkLst>
          <pc:docMk/>
          <pc:sldMk cId="2144387675" sldId="302"/>
        </pc:sldMkLst>
        <pc:spChg chg="mod">
          <ac:chgData name="Bak DoHyun" userId="de7b88309fd4eb17" providerId="LiveId" clId="{D91B4AFF-BDBA-4BBB-9506-DDC433964B8F}" dt="2022-05-14T06:59:37.696" v="414" actId="113"/>
          <ac:spMkLst>
            <pc:docMk/>
            <pc:sldMk cId="2144387675" sldId="302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9:43.490" v="417" actId="14100"/>
          <ac:spMkLst>
            <pc:docMk/>
            <pc:sldMk cId="2144387675" sldId="302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9:49.122" v="421" actId="113"/>
          <ac:spMkLst>
            <pc:docMk/>
            <pc:sldMk cId="2144387675" sldId="302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9:51.916" v="423" actId="113"/>
          <ac:spMkLst>
            <pc:docMk/>
            <pc:sldMk cId="2144387675" sldId="302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9:56.310" v="428" actId="403"/>
          <ac:spMkLst>
            <pc:docMk/>
            <pc:sldMk cId="2144387675" sldId="302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7:00:21.653" v="446" actId="403"/>
        <pc:sldMkLst>
          <pc:docMk/>
          <pc:sldMk cId="3073580347" sldId="303"/>
        </pc:sldMkLst>
        <pc:spChg chg="mod">
          <ac:chgData name="Bak DoHyun" userId="de7b88309fd4eb17" providerId="LiveId" clId="{D91B4AFF-BDBA-4BBB-9506-DDC433964B8F}" dt="2022-05-14T07:00:02.594" v="430" actId="113"/>
          <ac:spMkLst>
            <pc:docMk/>
            <pc:sldMk cId="3073580347" sldId="303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7:00:07.418" v="433" actId="14100"/>
          <ac:spMkLst>
            <pc:docMk/>
            <pc:sldMk cId="3073580347" sldId="303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7:00:10.955" v="435" actId="113"/>
          <ac:spMkLst>
            <pc:docMk/>
            <pc:sldMk cId="3073580347" sldId="303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7:00:14.637" v="439" actId="113"/>
          <ac:spMkLst>
            <pc:docMk/>
            <pc:sldMk cId="3073580347" sldId="303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7:00:21.653" v="446" actId="403"/>
          <ac:spMkLst>
            <pc:docMk/>
            <pc:sldMk cId="3073580347" sldId="303"/>
            <ac:spMk id="26" creationId="{4C3FA0C3-451D-7BDB-978D-9CBA47D6AF9F}"/>
          </ac:spMkLst>
        </pc:spChg>
      </pc:sldChg>
      <pc:sldChg chg="modSp modAnim">
        <pc:chgData name="Bak DoHyun" userId="de7b88309fd4eb17" providerId="LiveId" clId="{D91B4AFF-BDBA-4BBB-9506-DDC433964B8F}" dt="2022-05-14T07:03:04.100" v="474" actId="113"/>
        <pc:sldMkLst>
          <pc:docMk/>
          <pc:sldMk cId="3121794220" sldId="305"/>
        </pc:sldMkLst>
        <pc:spChg chg="mod">
          <ac:chgData name="Bak DoHyun" userId="de7b88309fd4eb17" providerId="LiveId" clId="{D91B4AFF-BDBA-4BBB-9506-DDC433964B8F}" dt="2022-05-14T07:03:00.783" v="472" actId="113"/>
          <ac:spMkLst>
            <pc:docMk/>
            <pc:sldMk cId="3121794220" sldId="305"/>
            <ac:spMk id="2" creationId="{3F071535-4EEC-3624-E7D5-CA4C833F66B9}"/>
          </ac:spMkLst>
        </pc:spChg>
        <pc:spChg chg="mod">
          <ac:chgData name="Bak DoHyun" userId="de7b88309fd4eb17" providerId="LiveId" clId="{D91B4AFF-BDBA-4BBB-9506-DDC433964B8F}" dt="2022-05-14T07:03:04.100" v="474" actId="113"/>
          <ac:spMkLst>
            <pc:docMk/>
            <pc:sldMk cId="3121794220" sldId="305"/>
            <ac:spMk id="4" creationId="{D27A54C3-3FEE-EF8C-1354-9538A035DB0D}"/>
          </ac:spMkLst>
        </pc:spChg>
      </pc:sldChg>
      <pc:sldChg chg="modSp modAnim">
        <pc:chgData name="Bak DoHyun" userId="de7b88309fd4eb17" providerId="LiveId" clId="{D91B4AFF-BDBA-4BBB-9506-DDC433964B8F}" dt="2022-05-14T07:03:10.898" v="476" actId="113"/>
        <pc:sldMkLst>
          <pc:docMk/>
          <pc:sldMk cId="108960902" sldId="306"/>
        </pc:sldMkLst>
        <pc:spChg chg="mod">
          <ac:chgData name="Bak DoHyun" userId="de7b88309fd4eb17" providerId="LiveId" clId="{D91B4AFF-BDBA-4BBB-9506-DDC433964B8F}" dt="2022-05-14T07:03:10.898" v="476" actId="113"/>
          <ac:spMkLst>
            <pc:docMk/>
            <pc:sldMk cId="108960902" sldId="306"/>
            <ac:spMk id="6" creationId="{4F6CC9A2-798C-F540-8B3D-C6F0D49FCF02}"/>
          </ac:spMkLst>
        </pc:spChg>
      </pc:sldChg>
      <pc:sldChg chg="modSp modAnim">
        <pc:chgData name="Bak DoHyun" userId="de7b88309fd4eb17" providerId="LiveId" clId="{D91B4AFF-BDBA-4BBB-9506-DDC433964B8F}" dt="2022-05-14T07:03:16.943" v="478" actId="113"/>
        <pc:sldMkLst>
          <pc:docMk/>
          <pc:sldMk cId="3471096430" sldId="307"/>
        </pc:sldMkLst>
        <pc:spChg chg="mod">
          <ac:chgData name="Bak DoHyun" userId="de7b88309fd4eb17" providerId="LiveId" clId="{D91B4AFF-BDBA-4BBB-9506-DDC433964B8F}" dt="2022-05-14T07:03:16.943" v="478" actId="113"/>
          <ac:spMkLst>
            <pc:docMk/>
            <pc:sldMk cId="3471096430" sldId="307"/>
            <ac:spMk id="6" creationId="{167FC9C2-6B2B-D808-B673-368F219C9B07}"/>
          </ac:spMkLst>
        </pc:spChg>
      </pc:sldChg>
      <pc:sldChg chg="modSp modAnim">
        <pc:chgData name="Bak DoHyun" userId="de7b88309fd4eb17" providerId="LiveId" clId="{D91B4AFF-BDBA-4BBB-9506-DDC433964B8F}" dt="2022-05-14T07:03:20.903" v="480" actId="113"/>
        <pc:sldMkLst>
          <pc:docMk/>
          <pc:sldMk cId="925126488" sldId="308"/>
        </pc:sldMkLst>
        <pc:spChg chg="mod">
          <ac:chgData name="Bak DoHyun" userId="de7b88309fd4eb17" providerId="LiveId" clId="{D91B4AFF-BDBA-4BBB-9506-DDC433964B8F}" dt="2022-05-14T07:03:20.903" v="480" actId="113"/>
          <ac:spMkLst>
            <pc:docMk/>
            <pc:sldMk cId="925126488" sldId="308"/>
            <ac:spMk id="6" creationId="{D8A261F8-0A09-6C57-D706-321F898017D8}"/>
          </ac:spMkLst>
        </pc:spChg>
      </pc:sldChg>
      <pc:sldChg chg="modSp modAnim">
        <pc:chgData name="Bak DoHyun" userId="de7b88309fd4eb17" providerId="LiveId" clId="{D91B4AFF-BDBA-4BBB-9506-DDC433964B8F}" dt="2022-05-14T07:03:24.410" v="482" actId="113"/>
        <pc:sldMkLst>
          <pc:docMk/>
          <pc:sldMk cId="1663379439" sldId="309"/>
        </pc:sldMkLst>
        <pc:spChg chg="mod">
          <ac:chgData name="Bak DoHyun" userId="de7b88309fd4eb17" providerId="LiveId" clId="{D91B4AFF-BDBA-4BBB-9506-DDC433964B8F}" dt="2022-05-14T07:03:24.410" v="482" actId="113"/>
          <ac:spMkLst>
            <pc:docMk/>
            <pc:sldMk cId="1663379439" sldId="309"/>
            <ac:spMk id="6" creationId="{B430FFD2-9782-36D9-7302-9DB7AC9E758D}"/>
          </ac:spMkLst>
        </pc:spChg>
      </pc:sldChg>
      <pc:sldChg chg="modSp mod">
        <pc:chgData name="Bak DoHyun" userId="de7b88309fd4eb17" providerId="LiveId" clId="{D91B4AFF-BDBA-4BBB-9506-DDC433964B8F}" dt="2022-05-14T07:03:29.089" v="484" actId="113"/>
        <pc:sldMkLst>
          <pc:docMk/>
          <pc:sldMk cId="4100058670" sldId="310"/>
        </pc:sldMkLst>
        <pc:spChg chg="mod">
          <ac:chgData name="Bak DoHyun" userId="de7b88309fd4eb17" providerId="LiveId" clId="{D91B4AFF-BDBA-4BBB-9506-DDC433964B8F}" dt="2022-05-14T07:03:29.089" v="484" actId="113"/>
          <ac:spMkLst>
            <pc:docMk/>
            <pc:sldMk cId="4100058670" sldId="310"/>
            <ac:spMk id="6" creationId="{949D37EB-D16D-F9F3-DE18-CEF471830368}"/>
          </ac:spMkLst>
        </pc:spChg>
      </pc:sldChg>
      <pc:sldChg chg="modSp modAnim">
        <pc:chgData name="Bak DoHyun" userId="de7b88309fd4eb17" providerId="LiveId" clId="{D91B4AFF-BDBA-4BBB-9506-DDC433964B8F}" dt="2022-05-14T07:02:47.382" v="468" actId="113"/>
        <pc:sldMkLst>
          <pc:docMk/>
          <pc:sldMk cId="3306532056" sldId="311"/>
        </pc:sldMkLst>
        <pc:spChg chg="mod">
          <ac:chgData name="Bak DoHyun" userId="de7b88309fd4eb17" providerId="LiveId" clId="{D91B4AFF-BDBA-4BBB-9506-DDC433964B8F}" dt="2022-05-14T07:02:47.382" v="468" actId="113"/>
          <ac:spMkLst>
            <pc:docMk/>
            <pc:sldMk cId="3306532056" sldId="311"/>
            <ac:spMk id="6" creationId="{4F6CC9A2-798C-F540-8B3D-C6F0D49FCF02}"/>
          </ac:spMkLst>
        </pc:spChg>
      </pc:sldChg>
      <pc:sldChg chg="modSp modAnim">
        <pc:chgData name="Bak DoHyun" userId="de7b88309fd4eb17" providerId="LiveId" clId="{D91B4AFF-BDBA-4BBB-9506-DDC433964B8F}" dt="2022-05-14T07:02:50.987" v="470" actId="113"/>
        <pc:sldMkLst>
          <pc:docMk/>
          <pc:sldMk cId="3404312284" sldId="312"/>
        </pc:sldMkLst>
        <pc:spChg chg="mod">
          <ac:chgData name="Bak DoHyun" userId="de7b88309fd4eb17" providerId="LiveId" clId="{D91B4AFF-BDBA-4BBB-9506-DDC433964B8F}" dt="2022-05-14T07:02:50.987" v="470" actId="113"/>
          <ac:spMkLst>
            <pc:docMk/>
            <pc:sldMk cId="3404312284" sldId="312"/>
            <ac:spMk id="6" creationId="{4F6CC9A2-798C-F540-8B3D-C6F0D49FCF02}"/>
          </ac:spMkLst>
        </pc:spChg>
      </pc:sldChg>
      <pc:sldChg chg="modSp modAnim">
        <pc:chgData name="Bak DoHyun" userId="de7b88309fd4eb17" providerId="LiveId" clId="{D91B4AFF-BDBA-4BBB-9506-DDC433964B8F}" dt="2022-05-14T06:58:30.222" v="383" actId="404"/>
        <pc:sldMkLst>
          <pc:docMk/>
          <pc:sldMk cId="3238832462" sldId="313"/>
        </pc:sldMkLst>
        <pc:spChg chg="mod">
          <ac:chgData name="Bak DoHyun" userId="de7b88309fd4eb17" providerId="LiveId" clId="{D91B4AFF-BDBA-4BBB-9506-DDC433964B8F}" dt="2022-05-14T06:57:56.611" v="367" actId="113"/>
          <ac:spMkLst>
            <pc:docMk/>
            <pc:sldMk cId="3238832462" sldId="313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8:00.294" v="369" actId="113"/>
          <ac:spMkLst>
            <pc:docMk/>
            <pc:sldMk cId="3238832462" sldId="313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8:07.274" v="371" actId="2711"/>
          <ac:spMkLst>
            <pc:docMk/>
            <pc:sldMk cId="3238832462" sldId="313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8:10.231" v="373" actId="113"/>
          <ac:spMkLst>
            <pc:docMk/>
            <pc:sldMk cId="3238832462" sldId="313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8:30.222" v="383" actId="404"/>
          <ac:spMkLst>
            <pc:docMk/>
            <pc:sldMk cId="3238832462" sldId="313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4:04.936" v="288" actId="14100"/>
        <pc:sldMkLst>
          <pc:docMk/>
          <pc:sldMk cId="2736972513" sldId="314"/>
        </pc:sldMkLst>
        <pc:spChg chg="mod">
          <ac:chgData name="Bak DoHyun" userId="de7b88309fd4eb17" providerId="LiveId" clId="{D91B4AFF-BDBA-4BBB-9506-DDC433964B8F}" dt="2022-05-14T06:52:57.868" v="287" actId="1076"/>
          <ac:spMkLst>
            <pc:docMk/>
            <pc:sldMk cId="2736972513" sldId="314"/>
            <ac:spMk id="7" creationId="{68EFB2EF-420C-6DC6-CCFB-3C3EF596F331}"/>
          </ac:spMkLst>
        </pc:spChg>
        <pc:graphicFrameChg chg="mod">
          <ac:chgData name="Bak DoHyun" userId="de7b88309fd4eb17" providerId="LiveId" clId="{D91B4AFF-BDBA-4BBB-9506-DDC433964B8F}" dt="2022-05-14T06:54:04.936" v="288" actId="14100"/>
          <ac:graphicFrameMkLst>
            <pc:docMk/>
            <pc:sldMk cId="2736972513" sldId="314"/>
            <ac:graphicFrameMk id="6" creationId="{390FAC5A-6E60-9CF0-9128-8440A71C6CD3}"/>
          </ac:graphicFrameMkLst>
        </pc:graphicFrameChg>
      </pc:sldChg>
      <pc:sldChg chg="addSp delSp modSp mod modAnim">
        <pc:chgData name="Bak DoHyun" userId="de7b88309fd4eb17" providerId="LiveId" clId="{D91B4AFF-BDBA-4BBB-9506-DDC433964B8F}" dt="2022-05-14T06:55:16.148" v="333" actId="14100"/>
        <pc:sldMkLst>
          <pc:docMk/>
          <pc:sldMk cId="1331171695" sldId="315"/>
        </pc:sldMkLst>
        <pc:graphicFrameChg chg="add del mod">
          <ac:chgData name="Bak DoHyun" userId="de7b88309fd4eb17" providerId="LiveId" clId="{D91B4AFF-BDBA-4BBB-9506-DDC433964B8F}" dt="2022-05-14T06:55:16.148" v="333" actId="14100"/>
          <ac:graphicFrameMkLst>
            <pc:docMk/>
            <pc:sldMk cId="1331171695" sldId="315"/>
            <ac:graphicFrameMk id="5" creationId="{0C69B417-E84F-B36E-6079-39041E8EB061}"/>
          </ac:graphicFrameMkLst>
        </pc:graphicFrameChg>
      </pc:sldChg>
    </pc:docChg>
  </pc:docChgLst>
  <pc:docChgLst>
    <pc:chgData name="Bak DoHyun" userId="de7b88309fd4eb17" providerId="LiveId" clId="{4B1D03DA-573B-4C8C-82E8-191FE9571992}"/>
    <pc:docChg chg="undo redo custSel addSld delSld modSld sldOrd">
      <pc:chgData name="Bak DoHyun" userId="de7b88309fd4eb17" providerId="LiveId" clId="{4B1D03DA-573B-4C8C-82E8-191FE9571992}" dt="2022-05-15T23:45:45.805" v="8204" actId="12100"/>
      <pc:docMkLst>
        <pc:docMk/>
      </pc:docMkLst>
      <pc:sldChg chg="modSp del mod modAnim">
        <pc:chgData name="Bak DoHyun" userId="de7b88309fd4eb17" providerId="LiveId" clId="{4B1D03DA-573B-4C8C-82E8-191FE9571992}" dt="2022-05-11T01:41:22.246" v="2564" actId="47"/>
        <pc:sldMkLst>
          <pc:docMk/>
          <pc:sldMk cId="2045973342" sldId="256"/>
        </pc:sldMkLst>
        <pc:spChg chg="mod">
          <ac:chgData name="Bak DoHyun" userId="de7b88309fd4eb17" providerId="LiveId" clId="{4B1D03DA-573B-4C8C-82E8-191FE9571992}" dt="2022-05-11T01:22:17.438" v="2370" actId="20577"/>
          <ac:spMkLst>
            <pc:docMk/>
            <pc:sldMk cId="2045973342" sldId="256"/>
            <ac:spMk id="2" creationId="{18653521-2934-985C-305C-3ED2923D8E33}"/>
          </ac:spMkLst>
        </pc:spChg>
        <pc:picChg chg="mod">
          <ac:chgData name="Bak DoHyun" userId="de7b88309fd4eb17" providerId="LiveId" clId="{4B1D03DA-573B-4C8C-82E8-191FE9571992}" dt="2022-05-11T01:23:22.741" v="2375" actId="1076"/>
          <ac:picMkLst>
            <pc:docMk/>
            <pc:sldMk cId="2045973342" sldId="256"/>
            <ac:picMk id="11" creationId="{2356F366-D5F3-6A91-E433-42EDDFE3827D}"/>
          </ac:picMkLst>
        </pc:picChg>
      </pc:sldChg>
      <pc:sldChg chg="addSp delSp modSp add del mod modClrScheme chgLayout">
        <pc:chgData name="Bak DoHyun" userId="de7b88309fd4eb17" providerId="LiveId" clId="{4B1D03DA-573B-4C8C-82E8-191FE9571992}" dt="2022-05-13T00:03:19.588" v="8086" actId="47"/>
        <pc:sldMkLst>
          <pc:docMk/>
          <pc:sldMk cId="3738255016" sldId="256"/>
        </pc:sldMkLst>
        <pc:spChg chg="add del mod ord">
          <ac:chgData name="Bak DoHyun" userId="de7b88309fd4eb17" providerId="LiveId" clId="{4B1D03DA-573B-4C8C-82E8-191FE9571992}" dt="2022-05-13T00:02:38.842" v="8079" actId="478"/>
          <ac:spMkLst>
            <pc:docMk/>
            <pc:sldMk cId="3738255016" sldId="256"/>
            <ac:spMk id="2" creationId="{EE6D48C4-829C-9ECE-F4F7-4EB73942BE50}"/>
          </ac:spMkLst>
        </pc:spChg>
        <pc:spChg chg="add del mod ord">
          <ac:chgData name="Bak DoHyun" userId="de7b88309fd4eb17" providerId="LiveId" clId="{4B1D03DA-573B-4C8C-82E8-191FE9571992}" dt="2022-05-13T00:02:31.662" v="8078" actId="478"/>
          <ac:spMkLst>
            <pc:docMk/>
            <pc:sldMk cId="3738255016" sldId="256"/>
            <ac:spMk id="3" creationId="{F07A5213-0FF8-D4F6-F712-8A5065630C62}"/>
          </ac:spMkLst>
        </pc:spChg>
        <pc:spChg chg="del">
          <ac:chgData name="Bak DoHyun" userId="de7b88309fd4eb17" providerId="LiveId" clId="{4B1D03DA-573B-4C8C-82E8-191FE9571992}" dt="2022-05-13T00:02:39.761" v="8080" actId="478"/>
          <ac:spMkLst>
            <pc:docMk/>
            <pc:sldMk cId="3738255016" sldId="256"/>
            <ac:spMk id="5" creationId="{9150259A-101D-4800-83AA-FD02955EC026}"/>
          </ac:spMkLst>
        </pc:spChg>
        <pc:spChg chg="add mod ord">
          <ac:chgData name="Bak DoHyun" userId="de7b88309fd4eb17" providerId="LiveId" clId="{4B1D03DA-573B-4C8C-82E8-191FE9571992}" dt="2022-05-13T00:03:01.420" v="8082" actId="700"/>
          <ac:spMkLst>
            <pc:docMk/>
            <pc:sldMk cId="3738255016" sldId="256"/>
            <ac:spMk id="6" creationId="{0EABBBCB-D978-81A6-C420-163E3DB9FB27}"/>
          </ac:spMkLst>
        </pc:spChg>
      </pc:sldChg>
      <pc:sldChg chg="modSp mod modTransition modAnim">
        <pc:chgData name="Bak DoHyun" userId="de7b88309fd4eb17" providerId="LiveId" clId="{4B1D03DA-573B-4C8C-82E8-191FE9571992}" dt="2022-05-15T23:45:45.805" v="8204" actId="12100"/>
        <pc:sldMkLst>
          <pc:docMk/>
          <pc:sldMk cId="1717386327" sldId="257"/>
        </pc:sldMkLst>
        <pc:spChg chg="mod">
          <ac:chgData name="Bak DoHyun" userId="de7b88309fd4eb17" providerId="LiveId" clId="{4B1D03DA-573B-4C8C-82E8-191FE9571992}" dt="2022-05-11T04:35:49.578" v="4377" actId="2711"/>
          <ac:spMkLst>
            <pc:docMk/>
            <pc:sldMk cId="1717386327" sldId="257"/>
            <ac:spMk id="2" creationId="{4F54B343-C484-56AE-3001-7E71D30B87D7}"/>
          </ac:spMkLst>
        </pc:spChg>
        <pc:spChg chg="mod">
          <ac:chgData name="Bak DoHyun" userId="de7b88309fd4eb17" providerId="LiveId" clId="{4B1D03DA-573B-4C8C-82E8-191FE9571992}" dt="2022-05-11T09:06:35.408" v="5454" actId="20577"/>
          <ac:spMkLst>
            <pc:docMk/>
            <pc:sldMk cId="1717386327" sldId="257"/>
            <ac:spMk id="3" creationId="{6989C205-CC83-DACE-E055-2F8297C45530}"/>
          </ac:spMkLst>
        </pc:spChg>
        <pc:spChg chg="mod">
          <ac:chgData name="Bak DoHyun" userId="de7b88309fd4eb17" providerId="LiveId" clId="{4B1D03DA-573B-4C8C-82E8-191FE9571992}" dt="2022-05-11T01:46:56.119" v="2657" actId="207"/>
          <ac:spMkLst>
            <pc:docMk/>
            <pc:sldMk cId="1717386327" sldId="257"/>
            <ac:spMk id="4" creationId="{65D40AD7-746D-6F66-BDAF-02FE69E676A3}"/>
          </ac:spMkLst>
        </pc:spChg>
        <pc:graphicFrameChg chg="mod">
          <ac:chgData name="Bak DoHyun" userId="de7b88309fd4eb17" providerId="LiveId" clId="{4B1D03DA-573B-4C8C-82E8-191FE9571992}" dt="2022-05-15T23:45:45.805" v="8204" actId="12100"/>
          <ac:graphicFrameMkLst>
            <pc:docMk/>
            <pc:sldMk cId="1717386327" sldId="257"/>
            <ac:graphicFrameMk id="8" creationId="{2C5B37B5-0314-57C9-F470-FF692BCB04F5}"/>
          </ac:graphicFrameMkLst>
        </pc:graphicFrameChg>
      </pc:sldChg>
      <pc:sldChg chg="addSp delSp modSp del mod modClrScheme chgLayout">
        <pc:chgData name="Bak DoHyun" userId="de7b88309fd4eb17" providerId="LiveId" clId="{4B1D03DA-573B-4C8C-82E8-191FE9571992}" dt="2022-05-11T01:41:48.646" v="2593" actId="47"/>
        <pc:sldMkLst>
          <pc:docMk/>
          <pc:sldMk cId="1855327103" sldId="258"/>
        </pc:sldMkLst>
        <pc:spChg chg="add del mod ord">
          <ac:chgData name="Bak DoHyun" userId="de7b88309fd4eb17" providerId="LiveId" clId="{4B1D03DA-573B-4C8C-82E8-191FE9571992}" dt="2022-05-11T01:23:57.185" v="2379" actId="700"/>
          <ac:spMkLst>
            <pc:docMk/>
            <pc:sldMk cId="1855327103" sldId="258"/>
            <ac:spMk id="2" creationId="{3D8A2FFE-8B15-E628-A0A9-A230EEAAF53F}"/>
          </ac:spMkLst>
        </pc:spChg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1855327103" sldId="258"/>
            <ac:spMk id="3" creationId="{BB72151A-8B4A-E561-836B-974F06D8A6A6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1855327103" sldId="258"/>
            <ac:spMk id="4" creationId="{D27A54C3-3FEE-EF8C-1354-9538A035DB0D}"/>
          </ac:spMkLst>
        </pc:spChg>
        <pc:spChg chg="del mod ord">
          <ac:chgData name="Bak DoHyun" userId="de7b88309fd4eb17" providerId="LiveId" clId="{4B1D03DA-573B-4C8C-82E8-191FE9571992}" dt="2022-05-11T01:23:50.872" v="2378" actId="700"/>
          <ac:spMkLst>
            <pc:docMk/>
            <pc:sldMk cId="1855327103" sldId="258"/>
            <ac:spMk id="5" creationId="{6165D96E-AFB3-0529-6EDE-F7E14F94C27E}"/>
          </ac:spMkLst>
        </pc:spChg>
      </pc:sldChg>
      <pc:sldChg chg="addSp delSp modSp mod modTransition delAnim modAnim">
        <pc:chgData name="Bak DoHyun" userId="de7b88309fd4eb17" providerId="LiveId" clId="{4B1D03DA-573B-4C8C-82E8-191FE9571992}" dt="2022-05-13T02:19:40.833" v="8203" actId="12"/>
        <pc:sldMkLst>
          <pc:docMk/>
          <pc:sldMk cId="2340261998" sldId="259"/>
        </pc:sldMkLst>
        <pc:spChg chg="mod">
          <ac:chgData name="Bak DoHyun" userId="de7b88309fd4eb17" providerId="LiveId" clId="{4B1D03DA-573B-4C8C-82E8-191FE9571992}" dt="2022-05-12T00:27:13.398" v="7368" actId="20577"/>
          <ac:spMkLst>
            <pc:docMk/>
            <pc:sldMk cId="2340261998" sldId="259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2T00:26:46.039" v="7361" actId="14100"/>
          <ac:spMkLst>
            <pc:docMk/>
            <pc:sldMk cId="2340261998" sldId="259"/>
            <ac:spMk id="3" creationId="{CAD5A0D4-F459-4DF5-FE8D-EBD2CA7599DC}"/>
          </ac:spMkLst>
        </pc:spChg>
        <pc:spChg chg="del mod">
          <ac:chgData name="Bak DoHyun" userId="de7b88309fd4eb17" providerId="LiveId" clId="{4B1D03DA-573B-4C8C-82E8-191FE9571992}" dt="2022-05-11T02:34:31.658" v="3626" actId="21"/>
          <ac:spMkLst>
            <pc:docMk/>
            <pc:sldMk cId="2340261998" sldId="259"/>
            <ac:spMk id="5" creationId="{2D08DC2B-D89B-C9BA-8D9D-191D4D4AC89A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6" creationId="{D0021FAB-1D5A-A64D-31B5-0DC656019253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7" creationId="{46769025-E6AA-BC32-5F9B-6F047B07806B}"/>
          </ac:spMkLst>
        </pc:spChg>
        <pc:spChg chg="mod">
          <ac:chgData name="Bak DoHyun" userId="de7b88309fd4eb17" providerId="LiveId" clId="{4B1D03DA-573B-4C8C-82E8-191FE9571992}" dt="2022-05-13T02:19:40.833" v="8203" actId="12"/>
          <ac:spMkLst>
            <pc:docMk/>
            <pc:sldMk cId="2340261998" sldId="259"/>
            <ac:spMk id="8" creationId="{451D738D-61CF-9E33-D767-090443849088}"/>
          </ac:spMkLst>
        </pc:spChg>
        <pc:spChg chg="add mod">
          <ac:chgData name="Bak DoHyun" userId="de7b88309fd4eb17" providerId="LiveId" clId="{4B1D03DA-573B-4C8C-82E8-191FE9571992}" dt="2022-05-13T02:19:09.087" v="8172" actId="20577"/>
          <ac:spMkLst>
            <pc:docMk/>
            <pc:sldMk cId="2340261998" sldId="259"/>
            <ac:spMk id="9" creationId="{D1316EBD-6D3D-CBAA-8118-EDE9427E4428}"/>
          </ac:spMkLst>
        </pc:spChg>
        <pc:spChg chg="add 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10" creationId="{41FF7599-706B-C052-F90D-4AB3F5033103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11" creationId="{298785E3-1C1D-8BA0-8114-F66EC1139057}"/>
          </ac:spMkLst>
        </pc:spChg>
      </pc:sldChg>
      <pc:sldChg chg="addSp delSp modSp del mod chgLayout">
        <pc:chgData name="Bak DoHyun" userId="de7b88309fd4eb17" providerId="LiveId" clId="{4B1D03DA-573B-4C8C-82E8-191FE9571992}" dt="2022-05-11T01:42:02.652" v="2599" actId="47"/>
        <pc:sldMkLst>
          <pc:docMk/>
          <pc:sldMk cId="3638097360" sldId="262"/>
        </pc:sldMkLst>
        <pc:spChg chg="del">
          <ac:chgData name="Bak DoHyun" userId="de7b88309fd4eb17" providerId="LiveId" clId="{4B1D03DA-573B-4C8C-82E8-191FE9571992}" dt="2022-05-11T01:24:03.761" v="2380" actId="700"/>
          <ac:spMkLst>
            <pc:docMk/>
            <pc:sldMk cId="3638097360" sldId="262"/>
            <ac:spMk id="2" creationId="{56772C4A-D20D-4ACB-07A1-BB781EC9E2A3}"/>
          </ac:spMkLst>
        </pc:spChg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3638097360" sldId="262"/>
            <ac:spMk id="3" creationId="{879EEC9E-49D6-AECE-807D-A3FBC30D0C13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3638097360" sldId="262"/>
            <ac:spMk id="4" creationId="{D27A54C3-3FEE-EF8C-1354-9538A035DB0D}"/>
          </ac:spMkLst>
        </pc:spChg>
      </pc:sldChg>
      <pc:sldChg chg="modSp mod modTransition modAnim">
        <pc:chgData name="Bak DoHyun" userId="de7b88309fd4eb17" providerId="LiveId" clId="{4B1D03DA-573B-4C8C-82E8-191FE9571992}" dt="2022-05-12T00:22:07.980" v="7296" actId="207"/>
        <pc:sldMkLst>
          <pc:docMk/>
          <pc:sldMk cId="3451206212" sldId="263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451206212" sldId="263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2T00:22:07.980" v="7296" actId="207"/>
          <ac:spMkLst>
            <pc:docMk/>
            <pc:sldMk cId="3451206212" sldId="263"/>
            <ac:spMk id="3" creationId="{48779194-6763-428F-E9B2-DC9C93DE5344}"/>
          </ac:spMkLst>
        </pc:spChg>
        <pc:spChg chg="mod">
          <ac:chgData name="Bak DoHyun" userId="de7b88309fd4eb17" providerId="LiveId" clId="{4B1D03DA-573B-4C8C-82E8-191FE9571992}" dt="2022-05-11T01:47:30.855" v="2662" actId="207"/>
          <ac:spMkLst>
            <pc:docMk/>
            <pc:sldMk cId="3451206212" sldId="263"/>
            <ac:spMk id="4" creationId="{8A021046-FC6C-07C4-AF23-A26C42EE7CE1}"/>
          </ac:spMkLst>
        </pc:spChg>
      </pc:sldChg>
      <pc:sldChg chg="addSp modSp del mod chgLayout">
        <pc:chgData name="Bak DoHyun" userId="de7b88309fd4eb17" providerId="LiveId" clId="{4B1D03DA-573B-4C8C-82E8-191FE9571992}" dt="2022-05-11T01:42:18.673" v="2606" actId="47"/>
        <pc:sldMkLst>
          <pc:docMk/>
          <pc:sldMk cId="704697976" sldId="266"/>
        </pc:sldMkLst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704697976" sldId="266"/>
            <ac:spMk id="2" creationId="{C34F7564-CE55-6531-549B-0507C4DFD578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704697976" sldId="266"/>
            <ac:spMk id="4" creationId="{D27A54C3-3FEE-EF8C-1354-9538A035DB0D}"/>
          </ac:spMkLst>
        </pc:spChg>
      </pc:sldChg>
      <pc:sldChg chg="modSp mod modTransition">
        <pc:chgData name="Bak DoHyun" userId="de7b88309fd4eb17" providerId="LiveId" clId="{4B1D03DA-573B-4C8C-82E8-191FE9571992}" dt="2022-05-12T00:21:30.808" v="7294" actId="1076"/>
        <pc:sldMkLst>
          <pc:docMk/>
          <pc:sldMk cId="2989188222" sldId="267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2989188222" sldId="267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53.144" v="2666" actId="207"/>
          <ac:spMkLst>
            <pc:docMk/>
            <pc:sldMk cId="2989188222" sldId="267"/>
            <ac:spMk id="3" creationId="{5266FA4D-8EBF-D16C-496A-AE7523261589}"/>
          </ac:spMkLst>
        </pc:spChg>
        <pc:picChg chg="mod">
          <ac:chgData name="Bak DoHyun" userId="de7b88309fd4eb17" providerId="LiveId" clId="{4B1D03DA-573B-4C8C-82E8-191FE9571992}" dt="2022-05-12T00:21:30.808" v="7294" actId="1076"/>
          <ac:picMkLst>
            <pc:docMk/>
            <pc:sldMk cId="2989188222" sldId="267"/>
            <ac:picMk id="1030" creationId="{FF63A9DF-EBAC-67C3-7B31-73D225E27913}"/>
          </ac:picMkLst>
        </pc:picChg>
      </pc:sldChg>
      <pc:sldChg chg="modSp mod ord modTransition">
        <pc:chgData name="Bak DoHyun" userId="de7b88309fd4eb17" providerId="LiveId" clId="{4B1D03DA-573B-4C8C-82E8-191FE9571992}" dt="2022-05-13T00:02:13.684" v="8076"/>
        <pc:sldMkLst>
          <pc:docMk/>
          <pc:sldMk cId="3907734313" sldId="268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907734313" sldId="268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42.982" v="2664" actId="207"/>
          <ac:spMkLst>
            <pc:docMk/>
            <pc:sldMk cId="3907734313" sldId="268"/>
            <ac:spMk id="3" creationId="{B79ECC1C-3C32-985E-352C-1C4EFD11485E}"/>
          </ac:spMkLst>
        </pc:spChg>
        <pc:graphicFrameChg chg="modGraphic">
          <ac:chgData name="Bak DoHyun" userId="de7b88309fd4eb17" providerId="LiveId" clId="{4B1D03DA-573B-4C8C-82E8-191FE9571992}" dt="2022-05-11T01:13:02.398" v="2285" actId="313"/>
          <ac:graphicFrameMkLst>
            <pc:docMk/>
            <pc:sldMk cId="3907734313" sldId="268"/>
            <ac:graphicFrameMk id="26" creationId="{87AB0BDC-A732-4045-8B71-CB223826F1B4}"/>
          </ac:graphicFrameMkLst>
        </pc:graphicFrameChg>
      </pc:sldChg>
      <pc:sldChg chg="modSp mod modTransition modAnim">
        <pc:chgData name="Bak DoHyun" userId="de7b88309fd4eb17" providerId="LiveId" clId="{4B1D03DA-573B-4C8C-82E8-191FE9571992}" dt="2022-05-12T07:55:24.605" v="8073" actId="20577"/>
        <pc:sldMkLst>
          <pc:docMk/>
          <pc:sldMk cId="987974585" sldId="269"/>
        </pc:sldMkLst>
        <pc:spChg chg="mod">
          <ac:chgData name="Bak DoHyun" userId="de7b88309fd4eb17" providerId="LiveId" clId="{4B1D03DA-573B-4C8C-82E8-191FE9571992}" dt="2022-05-11T01:13:50.670" v="2305" actId="20577"/>
          <ac:spMkLst>
            <pc:docMk/>
            <pc:sldMk cId="987974585" sldId="269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47.127" v="2665" actId="207"/>
          <ac:spMkLst>
            <pc:docMk/>
            <pc:sldMk cId="987974585" sldId="269"/>
            <ac:spMk id="3" creationId="{4F785979-6524-DB66-A971-20D4FC432A69}"/>
          </ac:spMkLst>
        </pc:spChg>
        <pc:spChg chg="mod">
          <ac:chgData name="Bak DoHyun" userId="de7b88309fd4eb17" providerId="LiveId" clId="{4B1D03DA-573B-4C8C-82E8-191FE9571992}" dt="2022-05-12T07:55:24.605" v="8073" actId="20577"/>
          <ac:spMkLst>
            <pc:docMk/>
            <pc:sldMk cId="987974585" sldId="269"/>
            <ac:spMk id="11" creationId="{D133E1C1-9150-1DAC-2DD9-706B58BC727D}"/>
          </ac:spMkLst>
        </pc:spChg>
      </pc:sldChg>
      <pc:sldChg chg="addSp modSp del mod chgLayout">
        <pc:chgData name="Bak DoHyun" userId="de7b88309fd4eb17" providerId="LiveId" clId="{4B1D03DA-573B-4C8C-82E8-191FE9571992}" dt="2022-05-11T01:42:46.145" v="2612" actId="47"/>
        <pc:sldMkLst>
          <pc:docMk/>
          <pc:sldMk cId="2326946464" sldId="270"/>
        </pc:sldMkLst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2326946464" sldId="270"/>
            <ac:spMk id="2" creationId="{9EBE765A-845C-4DF6-9FDF-E76F6D3BE115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2326946464" sldId="270"/>
            <ac:spMk id="4" creationId="{D27A54C3-3FEE-EF8C-1354-9538A035DB0D}"/>
          </ac:spMkLst>
        </pc:spChg>
      </pc:sldChg>
      <pc:sldChg chg="addSp delSp modSp del mod chgLayout">
        <pc:chgData name="Bak DoHyun" userId="de7b88309fd4eb17" providerId="LiveId" clId="{4B1D03DA-573B-4C8C-82E8-191FE9571992}" dt="2022-05-11T01:40:33.389" v="2551" actId="47"/>
        <pc:sldMkLst>
          <pc:docMk/>
          <pc:sldMk cId="1113886499" sldId="274"/>
        </pc:sldMkLst>
        <pc:spChg chg="mod">
          <ac:chgData name="Bak DoHyun" userId="de7b88309fd4eb17" providerId="LiveId" clId="{4B1D03DA-573B-4C8C-82E8-191FE9571992}" dt="2022-05-11T01:37:37.917" v="2513" actId="1076"/>
          <ac:spMkLst>
            <pc:docMk/>
            <pc:sldMk cId="1113886499" sldId="274"/>
            <ac:spMk id="2" creationId="{3F071535-4EEC-3624-E7D5-CA4C833F66B9}"/>
          </ac:spMkLst>
        </pc:spChg>
        <pc:spChg chg="add del mod ord">
          <ac:chgData name="Bak DoHyun" userId="de7b88309fd4eb17" providerId="LiveId" clId="{4B1D03DA-573B-4C8C-82E8-191FE9571992}" dt="2022-05-11T01:37:34.912" v="2512" actId="478"/>
          <ac:spMkLst>
            <pc:docMk/>
            <pc:sldMk cId="1113886499" sldId="274"/>
            <ac:spMk id="3" creationId="{3476BE33-83C3-5EA2-CA3A-E27DA9CAAE90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1113886499" sldId="274"/>
            <ac:spMk id="4" creationId="{D27A54C3-3FEE-EF8C-1354-9538A035DB0D}"/>
          </ac:spMkLst>
        </pc:spChg>
      </pc:sldChg>
      <pc:sldChg chg="del">
        <pc:chgData name="Bak DoHyun" userId="de7b88309fd4eb17" providerId="LiveId" clId="{4B1D03DA-573B-4C8C-82E8-191FE9571992}" dt="2022-05-11T01:43:44.049" v="2623" actId="47"/>
        <pc:sldMkLst>
          <pc:docMk/>
          <pc:sldMk cId="2355274279" sldId="284"/>
        </pc:sldMkLst>
      </pc:sldChg>
      <pc:sldChg chg="addSp modSp del mod setBg modClrScheme chgLayout">
        <pc:chgData name="Bak DoHyun" userId="de7b88309fd4eb17" providerId="LiveId" clId="{4B1D03DA-573B-4C8C-82E8-191FE9571992}" dt="2022-05-11T01:44:10.689" v="2627" actId="47"/>
        <pc:sldMkLst>
          <pc:docMk/>
          <pc:sldMk cId="1441149226" sldId="285"/>
        </pc:sldMkLst>
        <pc:spChg chg="add mod or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2" creationId="{EB07713F-86B8-FD62-DD10-8907EAAAE87C}"/>
          </ac:spMkLst>
        </pc:spChg>
        <pc:spChg chg="mod or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4" creationId="{D27A54C3-3FEE-EF8C-1354-9538A035DB0D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9" creationId="{8AACE35A-DD26-4C0E-81A5-8C18F739057F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11" creationId="{B9E871BE-68DD-43BE-B3DB-E11D2B5402F3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13" creationId="{19C71155-FE2E-4DAD-A34B-04706245E369}"/>
          </ac:spMkLst>
        </pc:spChg>
      </pc:sldChg>
      <pc:sldChg chg="addSp modSp del mod chgLayout">
        <pc:chgData name="Bak DoHyun" userId="de7b88309fd4eb17" providerId="LiveId" clId="{4B1D03DA-573B-4C8C-82E8-191FE9571992}" dt="2022-05-11T01:38:17.839" v="2519" actId="47"/>
        <pc:sldMkLst>
          <pc:docMk/>
          <pc:sldMk cId="2069795020" sldId="286"/>
        </pc:sldMkLst>
        <pc:spChg chg="add mod ord">
          <ac:chgData name="Bak DoHyun" userId="de7b88309fd4eb17" providerId="LiveId" clId="{4B1D03DA-573B-4C8C-82E8-191FE9571992}" dt="2022-05-11T01:38:02.979" v="2516" actId="700"/>
          <ac:spMkLst>
            <pc:docMk/>
            <pc:sldMk cId="2069795020" sldId="286"/>
            <ac:spMk id="2" creationId="{A8E3E634-5D79-C156-CE90-442551337546}"/>
          </ac:spMkLst>
        </pc:spChg>
        <pc:spChg chg="mod ord">
          <ac:chgData name="Bak DoHyun" userId="de7b88309fd4eb17" providerId="LiveId" clId="{4B1D03DA-573B-4C8C-82E8-191FE9571992}" dt="2022-05-11T01:38:02.979" v="2516" actId="700"/>
          <ac:spMkLst>
            <pc:docMk/>
            <pc:sldMk cId="2069795020" sldId="286"/>
            <ac:spMk id="4" creationId="{D27A54C3-3FEE-EF8C-1354-9538A035DB0D}"/>
          </ac:spMkLst>
        </pc:spChg>
      </pc:sldChg>
      <pc:sldChg chg="modSp mod modTransition">
        <pc:chgData name="Bak DoHyun" userId="de7b88309fd4eb17" providerId="LiveId" clId="{4B1D03DA-573B-4C8C-82E8-191FE9571992}" dt="2022-05-12T00:39:48.126" v="7758" actId="313"/>
        <pc:sldMkLst>
          <pc:docMk/>
          <pc:sldMk cId="3060064422" sldId="288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060064422" sldId="288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9:04:19.278" v="5444" actId="1076"/>
          <ac:spMkLst>
            <pc:docMk/>
            <pc:sldMk cId="3060064422" sldId="288"/>
            <ac:spMk id="3" creationId="{1AF3140B-BFFB-5FFF-E366-DD9301FF945F}"/>
          </ac:spMkLst>
        </pc:spChg>
        <pc:spChg chg="mod">
          <ac:chgData name="Bak DoHyun" userId="de7b88309fd4eb17" providerId="LiveId" clId="{4B1D03DA-573B-4C8C-82E8-191FE9571992}" dt="2022-05-12T00:39:48.126" v="7758" actId="313"/>
          <ac:spMkLst>
            <pc:docMk/>
            <pc:sldMk cId="3060064422" sldId="288"/>
            <ac:spMk id="5" creationId="{2D08DC2B-D89B-C9BA-8D9D-191D4D4AC89A}"/>
          </ac:spMkLst>
        </pc:spChg>
        <pc:spChg chg="mod">
          <ac:chgData name="Bak DoHyun" userId="de7b88309fd4eb17" providerId="LiveId" clId="{4B1D03DA-573B-4C8C-82E8-191FE9571992}" dt="2022-05-11T09:32:25.696" v="7288" actId="20577"/>
          <ac:spMkLst>
            <pc:docMk/>
            <pc:sldMk cId="3060064422" sldId="288"/>
            <ac:spMk id="6" creationId="{D0021FAB-1D5A-A64D-31B5-0DC656019253}"/>
          </ac:spMkLst>
        </pc:spChg>
        <pc:spChg chg="mod">
          <ac:chgData name="Bak DoHyun" userId="de7b88309fd4eb17" providerId="LiveId" clId="{4B1D03DA-573B-4C8C-82E8-191FE9571992}" dt="2022-05-11T02:38:24.959" v="3680"/>
          <ac:spMkLst>
            <pc:docMk/>
            <pc:sldMk cId="3060064422" sldId="288"/>
            <ac:spMk id="7" creationId="{46769025-E6AA-BC32-5F9B-6F047B07806B}"/>
          </ac:spMkLst>
        </pc:spChg>
        <pc:spChg chg="mod">
          <ac:chgData name="Bak DoHyun" userId="de7b88309fd4eb17" providerId="LiveId" clId="{4B1D03DA-573B-4C8C-82E8-191FE9571992}" dt="2022-05-11T09:12:56.929" v="5937" actId="20577"/>
          <ac:spMkLst>
            <pc:docMk/>
            <pc:sldMk cId="3060064422" sldId="288"/>
            <ac:spMk id="8" creationId="{451D738D-61CF-9E33-D767-090443849088}"/>
          </ac:spMkLst>
        </pc:spChg>
        <pc:spChg chg="mod">
          <ac:chgData name="Bak DoHyun" userId="de7b88309fd4eb17" providerId="LiveId" clId="{4B1D03DA-573B-4C8C-82E8-191FE9571992}" dt="2022-05-12T00:17:38.361" v="7289" actId="122"/>
          <ac:spMkLst>
            <pc:docMk/>
            <pc:sldMk cId="3060064422" sldId="288"/>
            <ac:spMk id="29" creationId="{9D19C5DC-BC10-3412-5405-22FA7164B8AD}"/>
          </ac:spMkLst>
        </pc:spChg>
        <pc:spChg chg="mod">
          <ac:chgData name="Bak DoHyun" userId="de7b88309fd4eb17" providerId="LiveId" clId="{4B1D03DA-573B-4C8C-82E8-191FE9571992}" dt="2022-05-12T00:17:50.256" v="7292" actId="122"/>
          <ac:spMkLst>
            <pc:docMk/>
            <pc:sldMk cId="3060064422" sldId="288"/>
            <ac:spMk id="32" creationId="{61E72B2C-371F-2822-79AE-64174A4EEC17}"/>
          </ac:spMkLst>
        </pc:spChg>
        <pc:spChg chg="mod">
          <ac:chgData name="Bak DoHyun" userId="de7b88309fd4eb17" providerId="LiveId" clId="{4B1D03DA-573B-4C8C-82E8-191FE9571992}" dt="2022-05-12T00:17:43.367" v="7290" actId="122"/>
          <ac:spMkLst>
            <pc:docMk/>
            <pc:sldMk cId="3060064422" sldId="288"/>
            <ac:spMk id="35" creationId="{1D686F6F-CFE9-B0C7-0F9C-4DA22B2A9F6F}"/>
          </ac:spMkLst>
        </pc:spChg>
        <pc:spChg chg="mod">
          <ac:chgData name="Bak DoHyun" userId="de7b88309fd4eb17" providerId="LiveId" clId="{4B1D03DA-573B-4C8C-82E8-191FE9571992}" dt="2022-05-12T00:17:53.280" v="7293" actId="122"/>
          <ac:spMkLst>
            <pc:docMk/>
            <pc:sldMk cId="3060064422" sldId="288"/>
            <ac:spMk id="38" creationId="{F4A6E0E3-01BC-DD4A-8E55-C17A2C52E490}"/>
          </ac:spMkLst>
        </pc:spChg>
        <pc:spChg chg="mod">
          <ac:chgData name="Bak DoHyun" userId="de7b88309fd4eb17" providerId="LiveId" clId="{4B1D03DA-573B-4C8C-82E8-191FE9571992}" dt="2022-05-11T02:47:37.139" v="4364" actId="255"/>
          <ac:spMkLst>
            <pc:docMk/>
            <pc:sldMk cId="3060064422" sldId="288"/>
            <ac:spMk id="41" creationId="{046B42AB-7EDC-37CE-F237-6F7EB075FB5A}"/>
          </ac:spMkLst>
        </pc:spChg>
        <pc:spChg chg="mod">
          <ac:chgData name="Bak DoHyun" userId="de7b88309fd4eb17" providerId="LiveId" clId="{4B1D03DA-573B-4C8C-82E8-191FE9571992}" dt="2022-05-12T00:17:47.120" v="7291" actId="122"/>
          <ac:spMkLst>
            <pc:docMk/>
            <pc:sldMk cId="3060064422" sldId="288"/>
            <ac:spMk id="44" creationId="{2EE8F8B4-0AED-993D-A56F-1D7A321C9D0C}"/>
          </ac:spMkLst>
        </pc:spChg>
      </pc:sldChg>
      <pc:sldChg chg="addSp modSp mod modTransition modAnim">
        <pc:chgData name="Bak DoHyun" userId="de7b88309fd4eb17" providerId="LiveId" clId="{4B1D03DA-573B-4C8C-82E8-191FE9571992}" dt="2022-05-11T09:02:48.889" v="5429"/>
        <pc:sldMkLst>
          <pc:docMk/>
          <pc:sldMk cId="3972360440" sldId="292"/>
        </pc:sldMkLst>
        <pc:spChg chg="mod">
          <ac:chgData name="Bak DoHyun" userId="de7b88309fd4eb17" providerId="LiveId" clId="{4B1D03DA-573B-4C8C-82E8-191FE9571992}" dt="2022-05-11T04:36:09.826" v="4380" actId="2711"/>
          <ac:spMkLst>
            <pc:docMk/>
            <pc:sldMk cId="3972360440" sldId="292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9:01:46.984" v="5418" actId="5793"/>
          <ac:spMkLst>
            <pc:docMk/>
            <pc:sldMk cId="3972360440" sldId="292"/>
            <ac:spMk id="3" creationId="{48779194-6763-428F-E9B2-DC9C93DE5344}"/>
          </ac:spMkLst>
        </pc:spChg>
        <pc:spChg chg="mod">
          <ac:chgData name="Bak DoHyun" userId="de7b88309fd4eb17" providerId="LiveId" clId="{4B1D03DA-573B-4C8C-82E8-191FE9571992}" dt="2022-05-11T01:47:04.791" v="2659" actId="207"/>
          <ac:spMkLst>
            <pc:docMk/>
            <pc:sldMk cId="3972360440" sldId="292"/>
            <ac:spMk id="4" creationId="{468302CE-3956-05F0-B00D-446B4B743B07}"/>
          </ac:spMkLst>
        </pc:spChg>
        <pc:spChg chg="add mod">
          <ac:chgData name="Bak DoHyun" userId="de7b88309fd4eb17" providerId="LiveId" clId="{4B1D03DA-573B-4C8C-82E8-191FE9571992}" dt="2022-05-11T09:02:19.188" v="5425" actId="1076"/>
          <ac:spMkLst>
            <pc:docMk/>
            <pc:sldMk cId="3972360440" sldId="292"/>
            <ac:spMk id="5" creationId="{780CB40C-7116-9850-05F8-94136030865B}"/>
          </ac:spMkLst>
        </pc:spChg>
      </pc:sldChg>
      <pc:sldChg chg="modSp del mod modAnim">
        <pc:chgData name="Bak DoHyun" userId="de7b88309fd4eb17" providerId="LiveId" clId="{4B1D03DA-573B-4C8C-82E8-191FE9571992}" dt="2022-05-11T01:32:13.898" v="2463" actId="47"/>
        <pc:sldMkLst>
          <pc:docMk/>
          <pc:sldMk cId="1716386258" sldId="293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1716386258" sldId="293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29:37.869" v="2433" actId="14100"/>
          <ac:spMkLst>
            <pc:docMk/>
            <pc:sldMk cId="1716386258" sldId="293"/>
            <ac:spMk id="18" creationId="{19C7F86B-5DD8-6AF4-BD5B-80FAB25F0322}"/>
          </ac:spMkLst>
        </pc:spChg>
        <pc:spChg chg="mod">
          <ac:chgData name="Bak DoHyun" userId="de7b88309fd4eb17" providerId="LiveId" clId="{4B1D03DA-573B-4C8C-82E8-191FE9571992}" dt="2022-05-11T01:31:54.318" v="2460" actId="1076"/>
          <ac:spMkLst>
            <pc:docMk/>
            <pc:sldMk cId="1716386258" sldId="293"/>
            <ac:spMk id="26" creationId="{4C3FA0C3-451D-7BDB-978D-9CBA47D6AF9F}"/>
          </ac:spMkLst>
        </pc:spChg>
      </pc:sldChg>
      <pc:sldChg chg="modSp del mod ord modTransition">
        <pc:chgData name="Bak DoHyun" userId="de7b88309fd4eb17" providerId="LiveId" clId="{4B1D03DA-573B-4C8C-82E8-191FE9571992}" dt="2022-05-12T07:40:13.028" v="7921" actId="47"/>
        <pc:sldMkLst>
          <pc:docMk/>
          <pc:sldMk cId="1589846475" sldId="294"/>
        </pc:sldMkLst>
        <pc:spChg chg="mod">
          <ac:chgData name="Bak DoHyun" userId="de7b88309fd4eb17" providerId="LiveId" clId="{4B1D03DA-573B-4C8C-82E8-191FE9571992}" dt="2022-05-11T01:30:16.575" v="2441" actId="1076"/>
          <ac:spMkLst>
            <pc:docMk/>
            <pc:sldMk cId="1589846475" sldId="294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8:07.847" v="2669" actId="207"/>
          <ac:spMkLst>
            <pc:docMk/>
            <pc:sldMk cId="1589846475" sldId="294"/>
            <ac:spMk id="3" creationId="{866C95F9-0591-0777-E3D7-CC5346193962}"/>
          </ac:spMkLst>
        </pc:spChg>
        <pc:spChg chg="mod">
          <ac:chgData name="Bak DoHyun" userId="de7b88309fd4eb17" providerId="LiveId" clId="{4B1D03DA-573B-4C8C-82E8-191FE9571992}" dt="2022-05-11T01:29:35.663" v="2429" actId="1076"/>
          <ac:spMkLst>
            <pc:docMk/>
            <pc:sldMk cId="1589846475" sldId="294"/>
            <ac:spMk id="18" creationId="{19C7F86B-5DD8-6AF4-BD5B-80FAB25F0322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19" creationId="{EC1F32B1-8C7F-A570-0ADA-9BD52E60EA5B}"/>
          </ac:spMkLst>
        </pc:spChg>
        <pc:spChg chg="mod">
          <ac:chgData name="Bak DoHyun" userId="de7b88309fd4eb17" providerId="LiveId" clId="{4B1D03DA-573B-4C8C-82E8-191FE9571992}" dt="2022-05-11T01:32:30.028" v="2466"/>
          <ac:spMkLst>
            <pc:docMk/>
            <pc:sldMk cId="1589846475" sldId="294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0:44.069" v="2443" actId="14100"/>
          <ac:spMkLst>
            <pc:docMk/>
            <pc:sldMk cId="1589846475" sldId="294"/>
            <ac:spMk id="23" creationId="{3E16FCA6-0D7D-6B3A-B935-6420D0D30E8C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4" creationId="{9221F52C-1E66-5A24-7360-7C119D8E4129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5" creationId="{4D90DA64-47AB-8AEA-585A-3FD9F0F2C0A5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6" creationId="{4C3FA0C3-451D-7BDB-978D-9CBA47D6AF9F}"/>
          </ac:spMkLst>
        </pc:spChg>
        <pc:picChg chg="mod modCrop">
          <ac:chgData name="Bak DoHyun" userId="de7b88309fd4eb17" providerId="LiveId" clId="{4B1D03DA-573B-4C8C-82E8-191FE9571992}" dt="2022-05-12T07:40:01.059" v="7918" actId="14826"/>
          <ac:picMkLst>
            <pc:docMk/>
            <pc:sldMk cId="1589846475" sldId="294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0:23.423" v="2442" actId="1076"/>
          <ac:picMkLst>
            <pc:docMk/>
            <pc:sldMk cId="1589846475" sldId="294"/>
            <ac:picMk id="30" creationId="{A94E9515-D445-3209-92B8-0FF3609081D6}"/>
          </ac:picMkLst>
        </pc:picChg>
      </pc:sldChg>
      <pc:sldChg chg="modSp del mod ord">
        <pc:chgData name="Bak DoHyun" userId="de7b88309fd4eb17" providerId="LiveId" clId="{4B1D03DA-573B-4C8C-82E8-191FE9571992}" dt="2022-05-11T01:34:19.474" v="2483" actId="47"/>
        <pc:sldMkLst>
          <pc:docMk/>
          <pc:sldMk cId="2712359260" sldId="295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2712359260" sldId="295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0:20:26.478" v="170"/>
          <ac:spMkLst>
            <pc:docMk/>
            <pc:sldMk cId="2712359260" sldId="295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0:17:41.301" v="0" actId="14826"/>
          <ac:picMkLst>
            <pc:docMk/>
            <pc:sldMk cId="2712359260" sldId="295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0:19:29.664" v="5" actId="1076"/>
          <ac:picMkLst>
            <pc:docMk/>
            <pc:sldMk cId="2712359260" sldId="295"/>
            <ac:picMk id="30" creationId="{A94E9515-D445-3209-92B8-0FF3609081D6}"/>
          </ac:picMkLst>
        </pc:picChg>
      </pc:sldChg>
      <pc:sldChg chg="modSp del ord">
        <pc:chgData name="Bak DoHyun" userId="de7b88309fd4eb17" providerId="LiveId" clId="{4B1D03DA-573B-4C8C-82E8-191FE9571992}" dt="2022-05-11T01:34:37.668" v="2485" actId="47"/>
        <pc:sldMkLst>
          <pc:docMk/>
          <pc:sldMk cId="1623094578" sldId="296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1623094578" sldId="296"/>
            <ac:spMk id="2" creationId="{E07AFF4D-9B05-AF4D-80A9-3E767134871B}"/>
          </ac:spMkLst>
        </pc:spChg>
      </pc:sldChg>
      <pc:sldChg chg="addSp modSp del mod modAnim">
        <pc:chgData name="Bak DoHyun" userId="de7b88309fd4eb17" providerId="LiveId" clId="{4B1D03DA-573B-4C8C-82E8-191FE9571992}" dt="2022-05-11T01:37:23.637" v="2509" actId="47"/>
        <pc:sldMkLst>
          <pc:docMk/>
          <pc:sldMk cId="3292773575" sldId="297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3292773575" sldId="297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0:28:36.298" v="370"/>
          <ac:spMkLst>
            <pc:docMk/>
            <pc:sldMk cId="3292773575" sldId="297"/>
            <ac:spMk id="26" creationId="{4C3FA0C3-451D-7BDB-978D-9CBA47D6AF9F}"/>
          </ac:spMkLst>
        </pc:spChg>
        <pc:picChg chg="add mod">
          <ac:chgData name="Bak DoHyun" userId="de7b88309fd4eb17" providerId="LiveId" clId="{4B1D03DA-573B-4C8C-82E8-191FE9571992}" dt="2022-05-11T00:22:38.008" v="175" actId="14100"/>
          <ac:picMkLst>
            <pc:docMk/>
            <pc:sldMk cId="3292773575" sldId="297"/>
            <ac:picMk id="4" creationId="{85E7F35F-DA72-F739-E9A7-A9D032D40E85}"/>
          </ac:picMkLst>
        </pc:picChg>
        <pc:picChg chg="add mod">
          <ac:chgData name="Bak DoHyun" userId="de7b88309fd4eb17" providerId="LiveId" clId="{4B1D03DA-573B-4C8C-82E8-191FE9571992}" dt="2022-05-11T00:23:39.600" v="181" actId="1076"/>
          <ac:picMkLst>
            <pc:docMk/>
            <pc:sldMk cId="3292773575" sldId="297"/>
            <ac:picMk id="6" creationId="{84BABB60-B894-CEA7-A73E-B11FA0716C3A}"/>
          </ac:picMkLst>
        </pc:picChg>
        <pc:picChg chg="mod">
          <ac:chgData name="Bak DoHyun" userId="de7b88309fd4eb17" providerId="LiveId" clId="{4B1D03DA-573B-4C8C-82E8-191FE9571992}" dt="2022-05-11T00:22:09.536" v="172" actId="1076"/>
          <ac:picMkLst>
            <pc:docMk/>
            <pc:sldMk cId="3292773575" sldId="297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0:26:25.345" v="204" actId="14826"/>
          <ac:picMkLst>
            <pc:docMk/>
            <pc:sldMk cId="3292773575" sldId="297"/>
            <ac:picMk id="30" creationId="{A94E9515-D445-3209-92B8-0FF3609081D6}"/>
          </ac:picMkLst>
        </pc:picChg>
      </pc:sldChg>
      <pc:sldChg chg="modSp del">
        <pc:chgData name="Bak DoHyun" userId="de7b88309fd4eb17" providerId="LiveId" clId="{4B1D03DA-573B-4C8C-82E8-191FE9571992}" dt="2022-05-11T01:33:10.578" v="2470" actId="47"/>
        <pc:sldMkLst>
          <pc:docMk/>
          <pc:sldMk cId="501084349" sldId="298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501084349" sldId="298"/>
            <ac:spMk id="2" creationId="{E07AFF4D-9B05-AF4D-80A9-3E767134871B}"/>
          </ac:spMkLst>
        </pc:spChg>
      </pc:sldChg>
      <pc:sldChg chg="addSp delSp modSp add mod ord modTransition addAnim delAnim modAnim">
        <pc:chgData name="Bak DoHyun" userId="de7b88309fd4eb17" providerId="LiveId" clId="{4B1D03DA-573B-4C8C-82E8-191FE9571992}" dt="2022-05-11T01:52:42.972" v="2725"/>
        <pc:sldMkLst>
          <pc:docMk/>
          <pc:sldMk cId="1916864787" sldId="299"/>
        </pc:sldMkLst>
        <pc:spChg chg="mod">
          <ac:chgData name="Bak DoHyun" userId="de7b88309fd4eb17" providerId="LiveId" clId="{4B1D03DA-573B-4C8C-82E8-191FE9571992}" dt="2022-05-11T01:48:02.271" v="2668" actId="207"/>
          <ac:spMkLst>
            <pc:docMk/>
            <pc:sldMk cId="1916864787" sldId="299"/>
            <ac:spMk id="3" creationId="{E3708B0B-C264-23F0-6727-1E47D64C9F59}"/>
          </ac:spMkLst>
        </pc:spChg>
        <pc:spChg chg="add del mod">
          <ac:chgData name="Bak DoHyun" userId="de7b88309fd4eb17" providerId="LiveId" clId="{4B1D03DA-573B-4C8C-82E8-191FE9571992}" dt="2022-05-11T01:31:48.175" v="2457"/>
          <ac:spMkLst>
            <pc:docMk/>
            <pc:sldMk cId="1916864787" sldId="299"/>
            <ac:spMk id="12" creationId="{C25B7B99-5C30-BC16-773E-A93C7976C0EE}"/>
          </ac:spMkLst>
        </pc:spChg>
        <pc:spChg chg="mod">
          <ac:chgData name="Bak DoHyun" userId="de7b88309fd4eb17" providerId="LiveId" clId="{4B1D03DA-573B-4C8C-82E8-191FE9571992}" dt="2022-05-11T01:32:10.240" v="2462"/>
          <ac:spMkLst>
            <pc:docMk/>
            <pc:sldMk cId="1916864787" sldId="299"/>
            <ac:spMk id="22" creationId="{EDF4877D-C3A7-7DBA-82EF-8C5306FA55B4}"/>
          </ac:spMkLst>
        </pc:spChg>
        <pc:spChg chg="add del mod">
          <ac:chgData name="Bak DoHyun" userId="de7b88309fd4eb17" providerId="LiveId" clId="{4B1D03DA-573B-4C8C-82E8-191FE9571992}" dt="2022-05-11T01:32:00.670" v="2461"/>
          <ac:spMkLst>
            <pc:docMk/>
            <pc:sldMk cId="1916864787" sldId="299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1:19.628" v="2451" actId="14826"/>
          <ac:picMkLst>
            <pc:docMk/>
            <pc:sldMk cId="1916864787" sldId="299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1:37.982" v="2454" actId="14100"/>
          <ac:picMkLst>
            <pc:docMk/>
            <pc:sldMk cId="1916864787" sldId="299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1T01:52:45.980" v="2727"/>
        <pc:sldMkLst>
          <pc:docMk/>
          <pc:sldMk cId="3465040180" sldId="300"/>
        </pc:sldMkLst>
        <pc:spChg chg="mod">
          <ac:chgData name="Bak DoHyun" userId="de7b88309fd4eb17" providerId="LiveId" clId="{4B1D03DA-573B-4C8C-82E8-191FE9571992}" dt="2022-05-11T01:48:13.055" v="2670" actId="207"/>
          <ac:spMkLst>
            <pc:docMk/>
            <pc:sldMk cId="3465040180" sldId="300"/>
            <ac:spMk id="3" creationId="{9EA19652-36EC-C515-3B06-D24B294347C6}"/>
          </ac:spMkLst>
        </pc:spChg>
      </pc:sldChg>
      <pc:sldChg chg="modSp add mod modTransition">
        <pc:chgData name="Bak DoHyun" userId="de7b88309fd4eb17" providerId="LiveId" clId="{4B1D03DA-573B-4C8C-82E8-191FE9571992}" dt="2022-05-11T01:52:47.644" v="2728"/>
        <pc:sldMkLst>
          <pc:docMk/>
          <pc:sldMk cId="2689277215" sldId="301"/>
        </pc:sldMkLst>
        <pc:spChg chg="mod">
          <ac:chgData name="Bak DoHyun" userId="de7b88309fd4eb17" providerId="LiveId" clId="{4B1D03DA-573B-4C8C-82E8-191FE9571992}" dt="2022-05-11T01:48:16.328" v="2671" actId="207"/>
          <ac:spMkLst>
            <pc:docMk/>
            <pc:sldMk cId="2689277215" sldId="301"/>
            <ac:spMk id="3" creationId="{FF084A84-FD9D-CE97-7C95-5873213FC66E}"/>
          </ac:spMkLst>
        </pc:spChg>
        <pc:spChg chg="mod">
          <ac:chgData name="Bak DoHyun" userId="de7b88309fd4eb17" providerId="LiveId" clId="{4B1D03DA-573B-4C8C-82E8-191FE9571992}" dt="2022-05-11T01:33:36.849" v="2475"/>
          <ac:spMkLst>
            <pc:docMk/>
            <pc:sldMk cId="2689277215" sldId="301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4:17.197" v="2482" actId="6549"/>
          <ac:spMkLst>
            <pc:docMk/>
            <pc:sldMk cId="2689277215" sldId="301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3:43.862" v="2476" actId="14826"/>
          <ac:picMkLst>
            <pc:docMk/>
            <pc:sldMk cId="2689277215" sldId="301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4:04.525" v="2480" actId="14100"/>
          <ac:picMkLst>
            <pc:docMk/>
            <pc:sldMk cId="2689277215" sldId="301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2T07:46:16.518" v="8061"/>
        <pc:sldMkLst>
          <pc:docMk/>
          <pc:sldMk cId="2144387675" sldId="302"/>
        </pc:sldMkLst>
        <pc:spChg chg="mod">
          <ac:chgData name="Bak DoHyun" userId="de7b88309fd4eb17" providerId="LiveId" clId="{4B1D03DA-573B-4C8C-82E8-191FE9571992}" dt="2022-05-11T01:48:19.703" v="2672" actId="207"/>
          <ac:spMkLst>
            <pc:docMk/>
            <pc:sldMk cId="2144387675" sldId="302"/>
            <ac:spMk id="3" creationId="{EF0ED307-960A-94E3-CF84-15C525864223}"/>
          </ac:spMkLst>
        </pc:spChg>
        <pc:spChg chg="mod">
          <ac:chgData name="Bak DoHyun" userId="de7b88309fd4eb17" providerId="LiveId" clId="{4B1D03DA-573B-4C8C-82E8-191FE9571992}" dt="2022-05-11T01:34:31.964" v="2484"/>
          <ac:spMkLst>
            <pc:docMk/>
            <pc:sldMk cId="2144387675" sldId="302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2T07:46:16.518" v="8061"/>
          <ac:spMkLst>
            <pc:docMk/>
            <pc:sldMk cId="2144387675" sldId="302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2T07:35:56.378" v="7762" actId="1076"/>
          <ac:picMkLst>
            <pc:docMk/>
            <pc:sldMk cId="2144387675" sldId="302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2T07:37:36.835" v="7765" actId="14100"/>
          <ac:picMkLst>
            <pc:docMk/>
            <pc:sldMk cId="2144387675" sldId="302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1T01:57:32.772" v="2757"/>
        <pc:sldMkLst>
          <pc:docMk/>
          <pc:sldMk cId="3073580347" sldId="303"/>
        </pc:sldMkLst>
        <pc:spChg chg="mod">
          <ac:chgData name="Bak DoHyun" userId="de7b88309fd4eb17" providerId="LiveId" clId="{4B1D03DA-573B-4C8C-82E8-191FE9571992}" dt="2022-05-11T01:48:23.191" v="2673" actId="207"/>
          <ac:spMkLst>
            <pc:docMk/>
            <pc:sldMk cId="3073580347" sldId="303"/>
            <ac:spMk id="3" creationId="{771E3A0F-FE37-ADED-1AC1-BDE6270D322A}"/>
          </ac:spMkLst>
        </pc:spChg>
        <pc:spChg chg="mod">
          <ac:chgData name="Bak DoHyun" userId="de7b88309fd4eb17" providerId="LiveId" clId="{4B1D03DA-573B-4C8C-82E8-191FE9571992}" dt="2022-05-11T01:57:32.772" v="2757"/>
          <ac:spMkLst>
            <pc:docMk/>
            <pc:sldMk cId="3073580347" sldId="303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7:20.542" v="2508" actId="20577"/>
          <ac:spMkLst>
            <pc:docMk/>
            <pc:sldMk cId="3073580347" sldId="303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6:50.589" v="2501" actId="1076"/>
          <ac:picMkLst>
            <pc:docMk/>
            <pc:sldMk cId="3073580347" sldId="303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7:08.613" v="2504" actId="14100"/>
          <ac:picMkLst>
            <pc:docMk/>
            <pc:sldMk cId="3073580347" sldId="303"/>
            <ac:picMk id="30" creationId="{A94E9515-D445-3209-92B8-0FF3609081D6}"/>
          </ac:picMkLst>
        </pc:picChg>
      </pc:sldChg>
      <pc:sldChg chg="add del setBg">
        <pc:chgData name="Bak DoHyun" userId="de7b88309fd4eb17" providerId="LiveId" clId="{4B1D03DA-573B-4C8C-82E8-191FE9571992}" dt="2022-05-11T01:38:16.652" v="2518" actId="47"/>
        <pc:sldMkLst>
          <pc:docMk/>
          <pc:sldMk cId="3605208642" sldId="304"/>
        </pc:sldMkLst>
      </pc:sldChg>
      <pc:sldChg chg="modSp add del setBg">
        <pc:chgData name="Bak DoHyun" userId="de7b88309fd4eb17" providerId="LiveId" clId="{4B1D03DA-573B-4C8C-82E8-191FE9571992}" dt="2022-05-11T01:38:55.732" v="2532" actId="47"/>
        <pc:sldMkLst>
          <pc:docMk/>
          <pc:sldMk cId="3745097663" sldId="304"/>
        </pc:sldMkLst>
        <pc:spChg chg="mod">
          <ac:chgData name="Bak DoHyun" userId="de7b88309fd4eb17" providerId="LiveId" clId="{4B1D03DA-573B-4C8C-82E8-191FE9571992}" dt="2022-05-11T01:38:36.045" v="2525"/>
          <ac:spMkLst>
            <pc:docMk/>
            <pc:sldMk cId="3745097663" sldId="304"/>
            <ac:spMk id="4" creationId="{D27A54C3-3FEE-EF8C-1354-9538A035DB0D}"/>
          </ac:spMkLst>
        </pc:spChg>
      </pc:sldChg>
      <pc:sldChg chg="addSp delSp modSp add mod modTransition setBg addAnim delAnim">
        <pc:chgData name="Bak DoHyun" userId="de7b88309fd4eb17" providerId="LiveId" clId="{4B1D03DA-573B-4C8C-82E8-191FE9571992}" dt="2022-05-11T01:52:52.196" v="2731"/>
        <pc:sldMkLst>
          <pc:docMk/>
          <pc:sldMk cId="3121794220" sldId="305"/>
        </pc:sldMkLst>
        <pc:spChg chg="add del mod">
          <ac:chgData name="Bak DoHyun" userId="de7b88309fd4eb17" providerId="LiveId" clId="{4B1D03DA-573B-4C8C-82E8-191FE9571992}" dt="2022-05-11T01:48:46.493" v="2677" actId="1076"/>
          <ac:spMkLst>
            <pc:docMk/>
            <pc:sldMk cId="3121794220" sldId="305"/>
            <ac:spMk id="2" creationId="{3F071535-4EEC-3624-E7D5-CA4C833F66B9}"/>
          </ac:spMkLst>
        </pc:spChg>
        <pc:spChg chg="mod">
          <ac:chgData name="Bak DoHyun" userId="de7b88309fd4eb17" providerId="LiveId" clId="{4B1D03DA-573B-4C8C-82E8-191FE9571992}" dt="2022-05-11T01:48:54.967" v="2678" actId="207"/>
          <ac:spMkLst>
            <pc:docMk/>
            <pc:sldMk cId="3121794220" sldId="305"/>
            <ac:spMk id="3" creationId="{E5BCF9FC-D088-11F0-BEF3-5072B28DBF5C}"/>
          </ac:spMkLst>
        </pc:spChg>
        <pc:spChg chg="mod">
          <ac:chgData name="Bak DoHyun" userId="de7b88309fd4eb17" providerId="LiveId" clId="{4B1D03DA-573B-4C8C-82E8-191FE9571992}" dt="2022-05-11T01:40:12.401" v="2550"/>
          <ac:spMkLst>
            <pc:docMk/>
            <pc:sldMk cId="3121794220" sldId="305"/>
            <ac:spMk id="4" creationId="{D27A54C3-3FEE-EF8C-1354-9538A035DB0D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1:52:41.308" v="2724"/>
        <pc:sldMkLst>
          <pc:docMk/>
          <pc:sldMk cId="108960902" sldId="306"/>
        </pc:sldMkLst>
        <pc:spChg chg="del mod">
          <ac:chgData name="Bak DoHyun" userId="de7b88309fd4eb17" providerId="LiveId" clId="{4B1D03DA-573B-4C8C-82E8-191FE9571992}" dt="2022-05-11T01:42:42.260" v="2610" actId="478"/>
          <ac:spMkLst>
            <pc:docMk/>
            <pc:sldMk cId="108960902" sldId="306"/>
            <ac:spMk id="2" creationId="{3F071535-4EEC-3624-E7D5-CA4C833F66B9}"/>
          </ac:spMkLst>
        </pc:spChg>
        <pc:spChg chg="del">
          <ac:chgData name="Bak DoHyun" userId="de7b88309fd4eb17" providerId="LiveId" clId="{4B1D03DA-573B-4C8C-82E8-191FE9571992}" dt="2022-05-11T01:42:37.044" v="2607" actId="478"/>
          <ac:spMkLst>
            <pc:docMk/>
            <pc:sldMk cId="108960902" sldId="306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39.289" v="2608" actId="478"/>
          <ac:spMkLst>
            <pc:docMk/>
            <pc:sldMk cId="108960902" sldId="306"/>
            <ac:spMk id="5" creationId="{9418525B-7B49-ECE2-113B-615856A23AB5}"/>
          </ac:spMkLst>
        </pc:spChg>
        <pc:spChg chg="add mod">
          <ac:chgData name="Bak DoHyun" userId="de7b88309fd4eb17" providerId="LiveId" clId="{4B1D03DA-573B-4C8C-82E8-191FE9571992}" dt="2022-05-11T01:42:43.500" v="2611"/>
          <ac:spMkLst>
            <pc:docMk/>
            <pc:sldMk cId="108960902" sldId="306"/>
            <ac:spMk id="6" creationId="{4F6CC9A2-798C-F540-8B3D-C6F0D49FCF02}"/>
          </ac:spMkLst>
        </pc:spChg>
        <pc:spChg chg="mod">
          <ac:chgData name="Bak DoHyun" userId="de7b88309fd4eb17" providerId="LiveId" clId="{4B1D03DA-573B-4C8C-82E8-191FE9571992}" dt="2022-05-11T01:47:57.359" v="2667" actId="207"/>
          <ac:spMkLst>
            <pc:docMk/>
            <pc:sldMk cId="108960902" sldId="306"/>
            <ac:spMk id="7" creationId="{4C920DA5-6A14-AB2B-1654-9B8C63206DBC}"/>
          </ac:spMkLst>
        </pc:spChg>
      </pc:sldChg>
      <pc:sldChg chg="add del setBg">
        <pc:chgData name="Bak DoHyun" userId="de7b88309fd4eb17" providerId="LiveId" clId="{4B1D03DA-573B-4C8C-82E8-191FE9571992}" dt="2022-05-11T01:38:57.413" v="2534" actId="47"/>
        <pc:sldMkLst>
          <pc:docMk/>
          <pc:sldMk cId="928024519" sldId="306"/>
        </pc:sldMkLst>
      </pc:sldChg>
      <pc:sldChg chg="add del setBg">
        <pc:chgData name="Bak DoHyun" userId="de7b88309fd4eb17" providerId="LiveId" clId="{4B1D03DA-573B-4C8C-82E8-191FE9571992}" dt="2022-05-11T01:39:49.779" v="2541" actId="47"/>
        <pc:sldMkLst>
          <pc:docMk/>
          <pc:sldMk cId="3088632730" sldId="306"/>
        </pc:sldMkLst>
      </pc:sldChg>
      <pc:sldChg chg="add del setBg">
        <pc:chgData name="Bak DoHyun" userId="de7b88309fd4eb17" providerId="LiveId" clId="{4B1D03DA-573B-4C8C-82E8-191FE9571992}" dt="2022-05-11T01:38:58.152" v="2535" actId="47"/>
        <pc:sldMkLst>
          <pc:docMk/>
          <pc:sldMk cId="1344122744" sldId="307"/>
        </pc:sldMkLst>
      </pc:sldChg>
      <pc:sldChg chg="addSp delSp modSp add mod modTransition delAnim modAnim">
        <pc:chgData name="Bak DoHyun" userId="de7b88309fd4eb17" providerId="LiveId" clId="{4B1D03DA-573B-4C8C-82E8-191FE9571992}" dt="2022-05-11T01:52:34.276" v="2720"/>
        <pc:sldMkLst>
          <pc:docMk/>
          <pc:sldMk cId="3471096430" sldId="307"/>
        </pc:sldMkLst>
        <pc:spChg chg="del mod">
          <ac:chgData name="Bak DoHyun" userId="de7b88309fd4eb17" providerId="LiveId" clId="{4B1D03DA-573B-4C8C-82E8-191FE9571992}" dt="2022-05-11T01:42:15.542" v="2604"/>
          <ac:spMkLst>
            <pc:docMk/>
            <pc:sldMk cId="3471096430" sldId="307"/>
            <ac:spMk id="2" creationId="{3F071535-4EEC-3624-E7D5-CA4C833F66B9}"/>
          </ac:spMkLst>
        </pc:spChg>
        <pc:spChg chg="del">
          <ac:chgData name="Bak DoHyun" userId="de7b88309fd4eb17" providerId="LiveId" clId="{4B1D03DA-573B-4C8C-82E8-191FE9571992}" dt="2022-05-11T01:42:12.820" v="2600" actId="478"/>
          <ac:spMkLst>
            <pc:docMk/>
            <pc:sldMk cId="3471096430" sldId="307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15.536" v="2602" actId="478"/>
          <ac:spMkLst>
            <pc:docMk/>
            <pc:sldMk cId="3471096430" sldId="307"/>
            <ac:spMk id="5" creationId="{56BE8D4B-AAB5-5C4A-FC3C-05F8BDD38DE7}"/>
          </ac:spMkLst>
        </pc:spChg>
        <pc:spChg chg="add mod">
          <ac:chgData name="Bak DoHyun" userId="de7b88309fd4eb17" providerId="LiveId" clId="{4B1D03DA-573B-4C8C-82E8-191FE9571992}" dt="2022-05-11T01:42:16.400" v="2605"/>
          <ac:spMkLst>
            <pc:docMk/>
            <pc:sldMk cId="3471096430" sldId="307"/>
            <ac:spMk id="6" creationId="{167FC9C2-6B2B-D808-B673-368F219C9B07}"/>
          </ac:spMkLst>
        </pc:spChg>
        <pc:spChg chg="mod">
          <ac:chgData name="Bak DoHyun" userId="de7b88309fd4eb17" providerId="LiveId" clId="{4B1D03DA-573B-4C8C-82E8-191FE9571992}" dt="2022-05-11T01:47:37.335" v="2663" actId="207"/>
          <ac:spMkLst>
            <pc:docMk/>
            <pc:sldMk cId="3471096430" sldId="307"/>
            <ac:spMk id="7" creationId="{F9D8448F-6AEF-359C-FF10-01C8FE6DC1C8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4:37:34.715" v="4390" actId="2711"/>
        <pc:sldMkLst>
          <pc:docMk/>
          <pc:sldMk cId="925126488" sldId="308"/>
        </pc:sldMkLst>
        <pc:spChg chg="del">
          <ac:chgData name="Bak DoHyun" userId="de7b88309fd4eb17" providerId="LiveId" clId="{4B1D03DA-573B-4C8C-82E8-191FE9571992}" dt="2022-05-11T01:41:55.852" v="2594" actId="478"/>
          <ac:spMkLst>
            <pc:docMk/>
            <pc:sldMk cId="925126488" sldId="308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58.352" v="2596" actId="478"/>
          <ac:spMkLst>
            <pc:docMk/>
            <pc:sldMk cId="925126488" sldId="308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00.471" v="2597" actId="478"/>
          <ac:spMkLst>
            <pc:docMk/>
            <pc:sldMk cId="925126488" sldId="308"/>
            <ac:spMk id="5" creationId="{31B5B0E2-AD6E-F2C4-2314-915428CD9CE2}"/>
          </ac:spMkLst>
        </pc:spChg>
        <pc:spChg chg="add mod">
          <ac:chgData name="Bak DoHyun" userId="de7b88309fd4eb17" providerId="LiveId" clId="{4B1D03DA-573B-4C8C-82E8-191FE9571992}" dt="2022-05-11T04:37:34.715" v="4390" actId="2711"/>
          <ac:spMkLst>
            <pc:docMk/>
            <pc:sldMk cId="925126488" sldId="308"/>
            <ac:spMk id="6" creationId="{D8A261F8-0A09-6C57-D706-321F898017D8}"/>
          </ac:spMkLst>
        </pc:spChg>
        <pc:spChg chg="mod">
          <ac:chgData name="Bak DoHyun" userId="de7b88309fd4eb17" providerId="LiveId" clId="{4B1D03DA-573B-4C8C-82E8-191FE9571992}" dt="2022-05-11T01:47:21.487" v="2661" actId="207"/>
          <ac:spMkLst>
            <pc:docMk/>
            <pc:sldMk cId="925126488" sldId="308"/>
            <ac:spMk id="7" creationId="{9AB47451-B4A8-C2DB-23D6-661AC6D180C4}"/>
          </ac:spMkLst>
        </pc:spChg>
      </pc:sldChg>
      <pc:sldChg chg="add del setBg">
        <pc:chgData name="Bak DoHyun" userId="de7b88309fd4eb17" providerId="LiveId" clId="{4B1D03DA-573B-4C8C-82E8-191FE9571992}" dt="2022-05-11T01:38:56.335" v="2533" actId="47"/>
        <pc:sldMkLst>
          <pc:docMk/>
          <pc:sldMk cId="3443161555" sldId="308"/>
        </pc:sldMkLst>
      </pc:sldChg>
      <pc:sldChg chg="add del setBg">
        <pc:chgData name="Bak DoHyun" userId="de7b88309fd4eb17" providerId="LiveId" clId="{4B1D03DA-573B-4C8C-82E8-191FE9571992}" dt="2022-05-11T01:38:54.459" v="2531" actId="47"/>
        <pc:sldMkLst>
          <pc:docMk/>
          <pc:sldMk cId="726681355" sldId="309"/>
        </pc:sldMkLst>
      </pc:sldChg>
      <pc:sldChg chg="addSp delSp modSp add mod modTransition delAnim modAnim">
        <pc:chgData name="Bak DoHyun" userId="de7b88309fd4eb17" providerId="LiveId" clId="{4B1D03DA-573B-4C8C-82E8-191FE9571992}" dt="2022-05-11T04:37:46.819" v="4391" actId="2711"/>
        <pc:sldMkLst>
          <pc:docMk/>
          <pc:sldMk cId="1663379439" sldId="309"/>
        </pc:sldMkLst>
        <pc:spChg chg="del mod">
          <ac:chgData name="Bak DoHyun" userId="de7b88309fd4eb17" providerId="LiveId" clId="{4B1D03DA-573B-4C8C-82E8-191FE9571992}" dt="2022-05-11T01:41:44.678" v="2591"/>
          <ac:spMkLst>
            <pc:docMk/>
            <pc:sldMk cId="1663379439" sldId="309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39.739" v="2586" actId="478"/>
          <ac:spMkLst>
            <pc:docMk/>
            <pc:sldMk cId="1663379439" sldId="309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1:42.924" v="2587" actId="478"/>
          <ac:spMkLst>
            <pc:docMk/>
            <pc:sldMk cId="1663379439" sldId="309"/>
            <ac:spMk id="5" creationId="{6CE5EE37-7036-0A14-F78F-093325BAFE75}"/>
          </ac:spMkLst>
        </pc:spChg>
        <pc:spChg chg="add mod">
          <ac:chgData name="Bak DoHyun" userId="de7b88309fd4eb17" providerId="LiveId" clId="{4B1D03DA-573B-4C8C-82E8-191FE9571992}" dt="2022-05-11T04:37:46.819" v="4391" actId="2711"/>
          <ac:spMkLst>
            <pc:docMk/>
            <pc:sldMk cId="1663379439" sldId="309"/>
            <ac:spMk id="6" creationId="{B430FFD2-9782-36D9-7302-9DB7AC9E758D}"/>
          </ac:spMkLst>
        </pc:spChg>
        <pc:spChg chg="mod">
          <ac:chgData name="Bak DoHyun" userId="de7b88309fd4eb17" providerId="LiveId" clId="{4B1D03DA-573B-4C8C-82E8-191FE9571992}" dt="2022-05-11T01:47:01.334" v="2658" actId="207"/>
          <ac:spMkLst>
            <pc:docMk/>
            <pc:sldMk cId="1663379439" sldId="309"/>
            <ac:spMk id="7" creationId="{29D73FB4-A245-B48C-8BC9-D09AC78933D9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9:06:04.911" v="5446" actId="478"/>
        <pc:sldMkLst>
          <pc:docMk/>
          <pc:sldMk cId="4100058670" sldId="310"/>
        </pc:sldMkLst>
        <pc:spChg chg="del mod">
          <ac:chgData name="Bak DoHyun" userId="de7b88309fd4eb17" providerId="LiveId" clId="{4B1D03DA-573B-4C8C-82E8-191FE9571992}" dt="2022-05-11T01:41:02.783" v="2561"/>
          <ac:spMkLst>
            <pc:docMk/>
            <pc:sldMk cId="4100058670" sldId="310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02.781" v="2559" actId="478"/>
          <ac:spMkLst>
            <pc:docMk/>
            <pc:sldMk cId="4100058670" sldId="310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1:04.232" v="2562" actId="478"/>
          <ac:spMkLst>
            <pc:docMk/>
            <pc:sldMk cId="4100058670" sldId="310"/>
            <ac:spMk id="5" creationId="{E5B1BD94-3F21-3EDA-2772-3F9DF0ED0F34}"/>
          </ac:spMkLst>
        </pc:spChg>
        <pc:spChg chg="add mod">
          <ac:chgData name="Bak DoHyun" userId="de7b88309fd4eb17" providerId="LiveId" clId="{4B1D03DA-573B-4C8C-82E8-191FE9571992}" dt="2022-05-11T04:35:12.044" v="4374" actId="1076"/>
          <ac:spMkLst>
            <pc:docMk/>
            <pc:sldMk cId="4100058670" sldId="310"/>
            <ac:spMk id="6" creationId="{949D37EB-D16D-F9F3-DE18-CEF471830368}"/>
          </ac:spMkLst>
        </pc:spChg>
        <pc:spChg chg="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9" creationId="{0E064F1B-EFD1-5D86-C2BF-57A59D8E2980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0" creationId="{75CE4BE3-85C2-8F05-C9E1-9E05136BE9FE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1" creationId="{7BEE04F3-6808-7E8D-10CD-65574F64B0F6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2" creationId="{C294CD3E-97FF-9230-9464-891F5279D055}"/>
          </ac:spMkLst>
        </pc:spChg>
        <pc:graphicFrameChg chg="add del mod modGraphic">
          <ac:chgData name="Bak DoHyun" userId="de7b88309fd4eb17" providerId="LiveId" clId="{4B1D03DA-573B-4C8C-82E8-191FE9571992}" dt="2022-05-11T09:06:04.911" v="5446" actId="478"/>
          <ac:graphicFrameMkLst>
            <pc:docMk/>
            <pc:sldMk cId="4100058670" sldId="310"/>
            <ac:graphicFrameMk id="7" creationId="{C96776C7-8097-FC91-D5DA-0523B9E27AFB}"/>
          </ac:graphicFrameMkLst>
        </pc:graphicFrameChg>
        <pc:picChg chg="add mod">
          <ac:chgData name="Bak DoHyun" userId="de7b88309fd4eb17" providerId="LiveId" clId="{4B1D03DA-573B-4C8C-82E8-191FE9571992}" dt="2022-05-11T01:50:20.860" v="2697" actId="1076"/>
          <ac:picMkLst>
            <pc:docMk/>
            <pc:sldMk cId="4100058670" sldId="310"/>
            <ac:picMk id="8" creationId="{848E5EEA-204D-9D64-B89A-984C110910A0}"/>
          </ac:picMkLst>
        </pc:picChg>
      </pc:sldChg>
      <pc:sldChg chg="modSp add mod modTransition modAnim">
        <pc:chgData name="Bak DoHyun" userId="de7b88309fd4eb17" providerId="LiveId" clId="{4B1D03DA-573B-4C8C-82E8-191FE9571992}" dt="2022-05-11T01:52:55.756" v="2733"/>
        <pc:sldMkLst>
          <pc:docMk/>
          <pc:sldMk cId="3306532056" sldId="311"/>
        </pc:sldMkLst>
        <pc:spChg chg="mod">
          <ac:chgData name="Bak DoHyun" userId="de7b88309fd4eb17" providerId="LiveId" clId="{4B1D03DA-573B-4C8C-82E8-191FE9571992}" dt="2022-05-11T01:49:03.895" v="2680" actId="207"/>
          <ac:spMkLst>
            <pc:docMk/>
            <pc:sldMk cId="3306532056" sldId="311"/>
            <ac:spMk id="2" creationId="{BB613E39-25D2-ED93-EB52-23447BDD0E15}"/>
          </ac:spMkLst>
        </pc:spChg>
        <pc:spChg chg="mod">
          <ac:chgData name="Bak DoHyun" userId="de7b88309fd4eb17" providerId="LiveId" clId="{4B1D03DA-573B-4C8C-82E8-191FE9571992}" dt="2022-05-11T01:43:39.517" v="2622" actId="20577"/>
          <ac:spMkLst>
            <pc:docMk/>
            <pc:sldMk cId="3306532056" sldId="311"/>
            <ac:spMk id="6" creationId="{4F6CC9A2-798C-F540-8B3D-C6F0D49FCF02}"/>
          </ac:spMkLst>
        </pc:spChg>
      </pc:sldChg>
      <pc:sldChg chg="modSp add mod modTransition modAnim">
        <pc:chgData name="Bak DoHyun" userId="de7b88309fd4eb17" providerId="LiveId" clId="{4B1D03DA-573B-4C8C-82E8-191FE9571992}" dt="2022-05-11T01:52:57.341" v="2734"/>
        <pc:sldMkLst>
          <pc:docMk/>
          <pc:sldMk cId="3404312284" sldId="312"/>
        </pc:sldMkLst>
        <pc:spChg chg="mod">
          <ac:chgData name="Bak DoHyun" userId="de7b88309fd4eb17" providerId="LiveId" clId="{4B1D03DA-573B-4C8C-82E8-191FE9571992}" dt="2022-05-11T01:49:09.166" v="2681" actId="207"/>
          <ac:spMkLst>
            <pc:docMk/>
            <pc:sldMk cId="3404312284" sldId="312"/>
            <ac:spMk id="2" creationId="{DBD5E349-625C-A6EB-FA63-B7AC0CAD1242}"/>
          </ac:spMkLst>
        </pc:spChg>
        <pc:spChg chg="mod">
          <ac:chgData name="Bak DoHyun" userId="de7b88309fd4eb17" providerId="LiveId" clId="{4B1D03DA-573B-4C8C-82E8-191FE9571992}" dt="2022-05-11T01:44:34.302" v="2655" actId="20577"/>
          <ac:spMkLst>
            <pc:docMk/>
            <pc:sldMk cId="3404312284" sldId="312"/>
            <ac:spMk id="6" creationId="{4F6CC9A2-798C-F540-8B3D-C6F0D49FCF02}"/>
          </ac:spMkLst>
        </pc:spChg>
      </pc:sldChg>
      <pc:sldChg chg="modSp add mod">
        <pc:chgData name="Bak DoHyun" userId="de7b88309fd4eb17" providerId="LiveId" clId="{4B1D03DA-573B-4C8C-82E8-191FE9571992}" dt="2022-05-12T07:41:47.500" v="8052"/>
        <pc:sldMkLst>
          <pc:docMk/>
          <pc:sldMk cId="3238832462" sldId="313"/>
        </pc:sldMkLst>
        <pc:spChg chg="mod">
          <ac:chgData name="Bak DoHyun" userId="de7b88309fd4eb17" providerId="LiveId" clId="{4B1D03DA-573B-4C8C-82E8-191FE9571992}" dt="2022-05-12T07:40:11.660" v="7920"/>
          <ac:spMkLst>
            <pc:docMk/>
            <pc:sldMk cId="3238832462" sldId="313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2T07:41:47.500" v="8052"/>
          <ac:spMkLst>
            <pc:docMk/>
            <pc:sldMk cId="3238832462" sldId="313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2T07:40:31.291" v="7925" actId="1076"/>
          <ac:picMkLst>
            <pc:docMk/>
            <pc:sldMk cId="3238832462" sldId="313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2T07:41:17.838" v="7926" actId="14826"/>
          <ac:picMkLst>
            <pc:docMk/>
            <pc:sldMk cId="3238832462" sldId="313"/>
            <ac:picMk id="30" creationId="{A94E9515-D445-3209-92B8-0FF3609081D6}"/>
          </ac:picMkLst>
        </pc:picChg>
      </pc:sldChg>
      <pc:sldChg chg="addSp delSp modSp add del mod modClrScheme chgLayout">
        <pc:chgData name="Bak DoHyun" userId="de7b88309fd4eb17" providerId="LiveId" clId="{4B1D03DA-573B-4C8C-82E8-191FE9571992}" dt="2022-05-13T00:03:20.191" v="8087" actId="47"/>
        <pc:sldMkLst>
          <pc:docMk/>
          <pc:sldMk cId="439864606" sldId="314"/>
        </pc:sldMkLst>
        <pc:spChg chg="add del mod ord">
          <ac:chgData name="Bak DoHyun" userId="de7b88309fd4eb17" providerId="LiveId" clId="{4B1D03DA-573B-4C8C-82E8-191FE9571992}" dt="2022-05-13T00:03:13.091" v="8085" actId="478"/>
          <ac:spMkLst>
            <pc:docMk/>
            <pc:sldMk cId="439864606" sldId="314"/>
            <ac:spMk id="3" creationId="{7AEEB756-DC46-DA0F-1DE9-96401EC2C913}"/>
          </ac:spMkLst>
        </pc:spChg>
        <pc:spChg chg="add del mod ord">
          <ac:chgData name="Bak DoHyun" userId="de7b88309fd4eb17" providerId="LiveId" clId="{4B1D03DA-573B-4C8C-82E8-191FE9571992}" dt="2022-05-13T00:03:11.853" v="8084" actId="478"/>
          <ac:spMkLst>
            <pc:docMk/>
            <pc:sldMk cId="439864606" sldId="314"/>
            <ac:spMk id="4" creationId="{00B69333-9A0E-454B-8EA3-D4FA0BC4FCA5}"/>
          </ac:spMkLst>
        </pc:spChg>
        <pc:spChg chg="del">
          <ac:chgData name="Bak DoHyun" userId="de7b88309fd4eb17" providerId="LiveId" clId="{4B1D03DA-573B-4C8C-82E8-191FE9571992}" dt="2022-05-13T00:02:41.640" v="8081" actId="478"/>
          <ac:spMkLst>
            <pc:docMk/>
            <pc:sldMk cId="439864606" sldId="314"/>
            <ac:spMk id="5" creationId="{9150259A-101D-4800-83AA-FD02955EC026}"/>
          </ac:spMkLst>
        </pc:spChg>
      </pc:sldChg>
      <pc:sldChg chg="addSp delSp modSp new mod">
        <pc:chgData name="Bak DoHyun" userId="de7b88309fd4eb17" providerId="LiveId" clId="{4B1D03DA-573B-4C8C-82E8-191FE9571992}" dt="2022-05-13T00:12:31.517" v="8170" actId="478"/>
        <pc:sldMkLst>
          <pc:docMk/>
          <pc:sldMk cId="2736972513" sldId="314"/>
        </pc:sldMkLst>
        <pc:spChg chg="del">
          <ac:chgData name="Bak DoHyun" userId="de7b88309fd4eb17" providerId="LiveId" clId="{4B1D03DA-573B-4C8C-82E8-191FE9571992}" dt="2022-05-13T00:03:47.701" v="8094" actId="478"/>
          <ac:spMkLst>
            <pc:docMk/>
            <pc:sldMk cId="2736972513" sldId="314"/>
            <ac:spMk id="2" creationId="{15A36A9F-3977-104C-CCD2-DCA4429EDBEC}"/>
          </ac:spMkLst>
        </pc:spChg>
        <pc:spChg chg="del">
          <ac:chgData name="Bak DoHyun" userId="de7b88309fd4eb17" providerId="LiveId" clId="{4B1D03DA-573B-4C8C-82E8-191FE9571992}" dt="2022-05-13T00:03:41.039" v="8092" actId="478"/>
          <ac:spMkLst>
            <pc:docMk/>
            <pc:sldMk cId="2736972513" sldId="314"/>
            <ac:spMk id="3" creationId="{8BD940ED-3846-3315-7D85-04E00FE51C7D}"/>
          </ac:spMkLst>
        </pc:spChg>
        <pc:spChg chg="add mod">
          <ac:chgData name="Bak DoHyun" userId="de7b88309fd4eb17" providerId="LiveId" clId="{4B1D03DA-573B-4C8C-82E8-191FE9571992}" dt="2022-05-13T00:04:04.365" v="8142" actId="20577"/>
          <ac:spMkLst>
            <pc:docMk/>
            <pc:sldMk cId="2736972513" sldId="314"/>
            <ac:spMk id="7" creationId="{68EFB2EF-420C-6DC6-CCFB-3C3EF596F331}"/>
          </ac:spMkLst>
        </pc:spChg>
        <pc:graphicFrameChg chg="add del mod">
          <ac:chgData name="Bak DoHyun" userId="de7b88309fd4eb17" providerId="LiveId" clId="{4B1D03DA-573B-4C8C-82E8-191FE9571992}" dt="2022-05-13T00:03:39.248" v="8091"/>
          <ac:graphicFrameMkLst>
            <pc:docMk/>
            <pc:sldMk cId="2736972513" sldId="314"/>
            <ac:graphicFrameMk id="5" creationId="{D9F99746-1439-6CA7-9FDE-8FC540E276F9}"/>
          </ac:graphicFrameMkLst>
        </pc:graphicFrameChg>
        <pc:graphicFrameChg chg="add mod">
          <ac:chgData name="Bak DoHyun" userId="de7b88309fd4eb17" providerId="LiveId" clId="{4B1D03DA-573B-4C8C-82E8-191FE9571992}" dt="2022-05-13T00:12:31.517" v="8170" actId="478"/>
          <ac:graphicFrameMkLst>
            <pc:docMk/>
            <pc:sldMk cId="2736972513" sldId="314"/>
            <ac:graphicFrameMk id="6" creationId="{390FAC5A-6E60-9CF0-9128-8440A71C6CD3}"/>
          </ac:graphicFrameMkLst>
        </pc:graphicFrameChg>
      </pc:sldChg>
      <pc:sldChg chg="addSp delSp modSp add mod">
        <pc:chgData name="Bak DoHyun" userId="de7b88309fd4eb17" providerId="LiveId" clId="{4B1D03DA-573B-4C8C-82E8-191FE9571992}" dt="2022-05-13T00:12:25.091" v="8168" actId="478"/>
        <pc:sldMkLst>
          <pc:docMk/>
          <pc:sldMk cId="1331171695" sldId="315"/>
        </pc:sldMkLst>
        <pc:spChg chg="del">
          <ac:chgData name="Bak DoHyun" userId="de7b88309fd4eb17" providerId="LiveId" clId="{4B1D03DA-573B-4C8C-82E8-191FE9571992}" dt="2022-05-13T00:04:39.348" v="8146" actId="478"/>
          <ac:spMkLst>
            <pc:docMk/>
            <pc:sldMk cId="1331171695" sldId="315"/>
            <ac:spMk id="2" creationId="{15A36A9F-3977-104C-CCD2-DCA4429EDBEC}"/>
          </ac:spMkLst>
        </pc:spChg>
        <pc:spChg chg="del">
          <ac:chgData name="Bak DoHyun" userId="de7b88309fd4eb17" providerId="LiveId" clId="{4B1D03DA-573B-4C8C-82E8-191FE9571992}" dt="2022-05-13T00:04:20.633" v="8143" actId="478"/>
          <ac:spMkLst>
            <pc:docMk/>
            <pc:sldMk cId="1331171695" sldId="315"/>
            <ac:spMk id="3" creationId="{8BD940ED-3846-3315-7D85-04E00FE51C7D}"/>
          </ac:spMkLst>
        </pc:spChg>
        <pc:spChg chg="add mod">
          <ac:chgData name="Bak DoHyun" userId="de7b88309fd4eb17" providerId="LiveId" clId="{4B1D03DA-573B-4C8C-82E8-191FE9571992}" dt="2022-05-13T00:04:47.031" v="8166"/>
          <ac:spMkLst>
            <pc:docMk/>
            <pc:sldMk cId="1331171695" sldId="315"/>
            <ac:spMk id="6" creationId="{0953C319-55A1-9211-C6A3-22C3991F45A8}"/>
          </ac:spMkLst>
        </pc:spChg>
        <pc:graphicFrameChg chg="add mod">
          <ac:chgData name="Bak DoHyun" userId="de7b88309fd4eb17" providerId="LiveId" clId="{4B1D03DA-573B-4C8C-82E8-191FE9571992}" dt="2022-05-13T00:12:25.091" v="8168" actId="478"/>
          <ac:graphicFrameMkLst>
            <pc:docMk/>
            <pc:sldMk cId="1331171695" sldId="315"/>
            <ac:graphicFrameMk id="5" creationId="{0C69B417-E84F-B36E-6079-39041E8EB061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775AF-30B9-41BD-9353-1E4108D6AE9A}" type="doc">
      <dgm:prSet loTypeId="urn:microsoft.com/office/officeart/2005/8/layout/vList3" loCatId="picture" qsTypeId="urn:microsoft.com/office/officeart/2005/8/quickstyle/simple3" qsCatId="simple" csTypeId="urn:microsoft.com/office/officeart/2005/8/colors/colorful2" csCatId="colorful" phldr="1"/>
      <dgm:spPr/>
    </dgm:pt>
    <dgm:pt modelId="{C1C2867B-19AF-4BE1-AB07-677165A5C786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소개</a:t>
          </a:r>
          <a:endParaRPr lang="en-US" altLang="ko-KR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9A3904A0-7000-43BB-89B1-3EC7F5AB1557}" type="parTrans" cxnId="{E16223F8-E352-4B97-9617-6106466FC736}">
      <dgm:prSet/>
      <dgm:spPr/>
      <dgm:t>
        <a:bodyPr/>
        <a:lstStyle/>
        <a:p>
          <a:pPr latinLnBrk="1"/>
          <a:endParaRPr lang="ko-KR" altLang="en-US"/>
        </a:p>
      </dgm:t>
    </dgm:pt>
    <dgm:pt modelId="{B4C4AF9F-30C2-48BF-A7CD-EF92B06B3AD8}" type="sibTrans" cxnId="{E16223F8-E352-4B97-9617-6106466FC736}">
      <dgm:prSet/>
      <dgm:spPr/>
      <dgm:t>
        <a:bodyPr/>
        <a:lstStyle/>
        <a:p>
          <a:pPr latinLnBrk="1"/>
          <a:endParaRPr lang="ko-KR" altLang="en-US"/>
        </a:p>
      </dgm:t>
    </dgm:pt>
    <dgm:pt modelId="{813FD6F8-9B7C-4658-93BB-3F6EB1D72B0D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기획의도</a:t>
          </a:r>
        </a:p>
      </dgm:t>
    </dgm:pt>
    <dgm:pt modelId="{42A131D7-9115-4A95-BC9F-297EBA3069EA}" type="parTrans" cxnId="{AC58067F-1856-4301-92EF-E2452BF1207E}">
      <dgm:prSet/>
      <dgm:spPr/>
      <dgm:t>
        <a:bodyPr/>
        <a:lstStyle/>
        <a:p>
          <a:pPr latinLnBrk="1"/>
          <a:endParaRPr lang="ko-KR" altLang="en-US"/>
        </a:p>
      </dgm:t>
    </dgm:pt>
    <dgm:pt modelId="{75DFE4F4-42E0-4443-A8FB-4AB90D09CBBF}" type="sibTrans" cxnId="{AC58067F-1856-4301-92EF-E2452BF1207E}">
      <dgm:prSet/>
      <dgm:spPr/>
      <dgm:t>
        <a:bodyPr/>
        <a:lstStyle/>
        <a:p>
          <a:pPr latinLnBrk="1"/>
          <a:endParaRPr lang="ko-KR" altLang="en-US"/>
        </a:p>
      </dgm:t>
    </dgm:pt>
    <dgm:pt modelId="{7B6DB402-9A58-4959-A795-2907C4F9E249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설계</a:t>
          </a:r>
        </a:p>
      </dgm:t>
    </dgm:pt>
    <dgm:pt modelId="{E17E3045-F696-40DA-A0C7-333829E6BFD1}" type="parTrans" cxnId="{C06C8822-C68E-4C49-8C6A-2EA761F5D3FA}">
      <dgm:prSet/>
      <dgm:spPr/>
      <dgm:t>
        <a:bodyPr/>
        <a:lstStyle/>
        <a:p>
          <a:pPr latinLnBrk="1"/>
          <a:endParaRPr lang="ko-KR" altLang="en-US"/>
        </a:p>
      </dgm:t>
    </dgm:pt>
    <dgm:pt modelId="{15BAF506-FA31-49B0-A33D-F44E689FCA5D}" type="sibTrans" cxnId="{C06C8822-C68E-4C49-8C6A-2EA761F5D3FA}">
      <dgm:prSet/>
      <dgm:spPr/>
      <dgm:t>
        <a:bodyPr/>
        <a:lstStyle/>
        <a:p>
          <a:pPr latinLnBrk="1"/>
          <a:endParaRPr lang="ko-KR" altLang="en-US"/>
        </a:p>
      </dgm:t>
    </dgm:pt>
    <dgm:pt modelId="{01D7028D-DFF3-4D8F-8E93-603C61EC45D8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화면구현</a:t>
          </a:r>
        </a:p>
      </dgm:t>
    </dgm:pt>
    <dgm:pt modelId="{FA966A85-2421-43CF-8963-C807EA7F2313}" type="parTrans" cxnId="{E860FCA6-CC93-4FE5-BBDB-4F79938D1D0F}">
      <dgm:prSet/>
      <dgm:spPr/>
      <dgm:t>
        <a:bodyPr/>
        <a:lstStyle/>
        <a:p>
          <a:pPr latinLnBrk="1"/>
          <a:endParaRPr lang="ko-KR" altLang="en-US"/>
        </a:p>
      </dgm:t>
    </dgm:pt>
    <dgm:pt modelId="{A236251A-07ED-4831-A8A3-5EA16643A8E3}" type="sibTrans" cxnId="{E860FCA6-CC93-4FE5-BBDB-4F79938D1D0F}">
      <dgm:prSet/>
      <dgm:spPr/>
      <dgm:t>
        <a:bodyPr/>
        <a:lstStyle/>
        <a:p>
          <a:pPr latinLnBrk="1"/>
          <a:endParaRPr lang="ko-KR" altLang="en-US"/>
        </a:p>
      </dgm:t>
    </dgm:pt>
    <dgm:pt modelId="{FE356963-E3D7-4A88-897C-D2AD279A519C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시연</a:t>
          </a:r>
        </a:p>
      </dgm:t>
    </dgm:pt>
    <dgm:pt modelId="{223847EA-D9F8-4169-9DE9-E68877548367}" type="parTrans" cxnId="{7A7EA20D-A368-45EF-BF58-298D5650F849}">
      <dgm:prSet/>
      <dgm:spPr/>
      <dgm:t>
        <a:bodyPr/>
        <a:lstStyle/>
        <a:p>
          <a:pPr latinLnBrk="1"/>
          <a:endParaRPr lang="ko-KR" altLang="en-US"/>
        </a:p>
      </dgm:t>
    </dgm:pt>
    <dgm:pt modelId="{62AA1BE9-6FB1-4202-ABDA-2FBFB45DA407}" type="sibTrans" cxnId="{7A7EA20D-A368-45EF-BF58-298D5650F849}">
      <dgm:prSet/>
      <dgm:spPr/>
      <dgm:t>
        <a:bodyPr/>
        <a:lstStyle/>
        <a:p>
          <a:pPr latinLnBrk="1"/>
          <a:endParaRPr lang="ko-KR" altLang="en-US"/>
        </a:p>
      </dgm:t>
    </dgm:pt>
    <dgm:pt modelId="{CEEDA6BF-4388-4673-817A-14678ADD17C2}">
      <dgm:prSet phldrT="[텍스트]"/>
      <dgm:spPr/>
      <dgm:t>
        <a:bodyPr/>
        <a:lstStyle/>
        <a:p>
          <a:pPr latinLnBrk="1"/>
          <a:r>
            <a:rPr lang="en-US" altLang="ko-KR" b="1" dirty="0">
              <a:latin typeface="굴림" panose="020B0600000101010101" pitchFamily="50" charset="-127"/>
              <a:ea typeface="굴림" panose="020B0600000101010101" pitchFamily="50" charset="-127"/>
            </a:rPr>
            <a:t>Q&amp;A</a:t>
          </a:r>
          <a:endParaRPr lang="ko-KR" altLang="en-US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83C7F0F9-1059-47B0-978C-A5166B3BC26B}" type="parTrans" cxnId="{0E08B349-266C-470D-8269-4673DB868A9A}">
      <dgm:prSet/>
      <dgm:spPr/>
      <dgm:t>
        <a:bodyPr/>
        <a:lstStyle/>
        <a:p>
          <a:pPr latinLnBrk="1"/>
          <a:endParaRPr lang="ko-KR" altLang="en-US"/>
        </a:p>
      </dgm:t>
    </dgm:pt>
    <dgm:pt modelId="{FFBCD4EA-936B-4CE2-8202-2547BD43A98A}" type="sibTrans" cxnId="{0E08B349-266C-470D-8269-4673DB868A9A}">
      <dgm:prSet/>
      <dgm:spPr/>
      <dgm:t>
        <a:bodyPr/>
        <a:lstStyle/>
        <a:p>
          <a:pPr latinLnBrk="1"/>
          <a:endParaRPr lang="ko-KR" altLang="en-US"/>
        </a:p>
      </dgm:t>
    </dgm:pt>
    <dgm:pt modelId="{06485E89-835B-4B3B-8689-03A726E7B7E5}" type="pres">
      <dgm:prSet presAssocID="{1F6775AF-30B9-41BD-9353-1E4108D6AE9A}" presName="linearFlow" presStyleCnt="0">
        <dgm:presLayoutVars>
          <dgm:dir/>
          <dgm:resizeHandles val="exact"/>
        </dgm:presLayoutVars>
      </dgm:prSet>
      <dgm:spPr/>
    </dgm:pt>
    <dgm:pt modelId="{ACD7858E-4C27-47F6-A788-0E1AA19DBEFB}" type="pres">
      <dgm:prSet presAssocID="{C1C2867B-19AF-4BE1-AB07-677165A5C786}" presName="composite" presStyleCnt="0"/>
      <dgm:spPr/>
    </dgm:pt>
    <dgm:pt modelId="{D0EBD1E7-9754-4FDC-93D8-163EB2D5FC8A}" type="pres">
      <dgm:prSet presAssocID="{C1C2867B-19AF-4BE1-AB07-677165A5C78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책갈피 단색으로 채워진"/>
        </a:ext>
      </dgm:extLst>
    </dgm:pt>
    <dgm:pt modelId="{DC39F930-8339-4198-AC99-7969B8984850}" type="pres">
      <dgm:prSet presAssocID="{C1C2867B-19AF-4BE1-AB07-677165A5C786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73AEE7-638C-4B66-ACE5-DED7A51FCB1A}" type="pres">
      <dgm:prSet presAssocID="{B4C4AF9F-30C2-48BF-A7CD-EF92B06B3AD8}" presName="spacing" presStyleCnt="0"/>
      <dgm:spPr/>
    </dgm:pt>
    <dgm:pt modelId="{9A5AAD32-B45C-4D68-B4AE-287EF5890ED5}" type="pres">
      <dgm:prSet presAssocID="{813FD6F8-9B7C-4658-93BB-3F6EB1D72B0D}" presName="composite" presStyleCnt="0"/>
      <dgm:spPr/>
    </dgm:pt>
    <dgm:pt modelId="{DCDE8111-F107-47CB-8F5E-8AB0C147C0F8}" type="pres">
      <dgm:prSet presAssocID="{813FD6F8-9B7C-4658-93BB-3F6EB1D72B0D}" presName="imgShp" presStyleLbl="fgImgPlac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책갈피 단색으로 채워진"/>
        </a:ext>
      </dgm:extLst>
    </dgm:pt>
    <dgm:pt modelId="{34B898CF-EC70-42A9-83E2-73339E68BD58}" type="pres">
      <dgm:prSet presAssocID="{813FD6F8-9B7C-4658-93BB-3F6EB1D72B0D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BE2322-9A1F-4977-B577-C7CCB0F98E62}" type="pres">
      <dgm:prSet presAssocID="{75DFE4F4-42E0-4443-A8FB-4AB90D09CBBF}" presName="spacing" presStyleCnt="0"/>
      <dgm:spPr/>
    </dgm:pt>
    <dgm:pt modelId="{093DBBB1-CADF-4CE6-945F-FDFCE76B49B9}" type="pres">
      <dgm:prSet presAssocID="{7B6DB402-9A58-4959-A795-2907C4F9E249}" presName="composite" presStyleCnt="0"/>
      <dgm:spPr/>
    </dgm:pt>
    <dgm:pt modelId="{61F4B458-80E5-4FE0-8E5B-DEC9FF20BF03}" type="pres">
      <dgm:prSet presAssocID="{7B6DB402-9A58-4959-A795-2907C4F9E249}" presName="imgShp" presStyleLbl="fgImgPlace1" presStyleIdx="2" presStyleCnt="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</dgm:pt>
    <dgm:pt modelId="{1E830CB3-3E10-4F55-918D-871525C94D9C}" type="pres">
      <dgm:prSet presAssocID="{7B6DB402-9A58-4959-A795-2907C4F9E249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8977F5-5D5E-41F9-AFF8-43EBAE522527}" type="pres">
      <dgm:prSet presAssocID="{15BAF506-FA31-49B0-A33D-F44E689FCA5D}" presName="spacing" presStyleCnt="0"/>
      <dgm:spPr/>
    </dgm:pt>
    <dgm:pt modelId="{CA936FEE-D3D1-4BDD-AA06-0E02F0692B15}" type="pres">
      <dgm:prSet presAssocID="{01D7028D-DFF3-4D8F-8E93-603C61EC45D8}" presName="composite" presStyleCnt="0"/>
      <dgm:spPr/>
    </dgm:pt>
    <dgm:pt modelId="{12136502-8F77-4ACA-929C-E0A4D72687FE}" type="pres">
      <dgm:prSet presAssocID="{01D7028D-DFF3-4D8F-8E93-603C61EC45D8}" presName="imgShp" presStyleLbl="fgImgPlace1" presStyleIdx="3" presStyleCnt="6"/>
      <dgm:spPr>
        <a:blipFill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</dgm:pt>
    <dgm:pt modelId="{8493CD5B-D012-4F63-B697-8D601498D9EA}" type="pres">
      <dgm:prSet presAssocID="{01D7028D-DFF3-4D8F-8E93-603C61EC45D8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F52E0D-2620-4B40-B050-070F84E90B5C}" type="pres">
      <dgm:prSet presAssocID="{A236251A-07ED-4831-A8A3-5EA16643A8E3}" presName="spacing" presStyleCnt="0"/>
      <dgm:spPr/>
    </dgm:pt>
    <dgm:pt modelId="{D1BE06A2-3BD7-43CA-907D-35BFA07E727E}" type="pres">
      <dgm:prSet presAssocID="{FE356963-E3D7-4A88-897C-D2AD279A519C}" presName="composite" presStyleCnt="0"/>
      <dgm:spPr/>
    </dgm:pt>
    <dgm:pt modelId="{244FFB95-A82F-44FA-BF00-30E38B0CE730}" type="pres">
      <dgm:prSet presAssocID="{FE356963-E3D7-4A88-897C-D2AD279A519C}" presName="imgShp" presStyleLbl="fgImgPlace1" presStyleIdx="4" presStyleCnt="6"/>
      <dgm:spPr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</dgm:spPr>
    </dgm:pt>
    <dgm:pt modelId="{E59CDDFF-659E-47FF-B655-634A56CD46ED}" type="pres">
      <dgm:prSet presAssocID="{FE356963-E3D7-4A88-897C-D2AD279A519C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8A62D0-B6B6-4E13-B435-6D3F2AD47EDD}" type="pres">
      <dgm:prSet presAssocID="{62AA1BE9-6FB1-4202-ABDA-2FBFB45DA407}" presName="spacing" presStyleCnt="0"/>
      <dgm:spPr/>
    </dgm:pt>
    <dgm:pt modelId="{A90276F9-636D-45E4-83F6-D4B3DA39EAA6}" type="pres">
      <dgm:prSet presAssocID="{CEEDA6BF-4388-4673-817A-14678ADD17C2}" presName="composite" presStyleCnt="0"/>
      <dgm:spPr/>
    </dgm:pt>
    <dgm:pt modelId="{83395D47-5AC1-45CC-A7DC-34AED63E6A9B}" type="pres">
      <dgm:prSet presAssocID="{CEEDA6BF-4388-4673-817A-14678ADD17C2}" presName="imgShp" presStyleLbl="fgImgPlace1" presStyleIdx="5" presStyleCnt="6"/>
      <dgm:spPr>
        <a:blipFill rotWithShape="1"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</dgm:spPr>
    </dgm:pt>
    <dgm:pt modelId="{CC590F0F-E642-49F5-929B-0704A66F96D2}" type="pres">
      <dgm:prSet presAssocID="{CEEDA6BF-4388-4673-817A-14678ADD17C2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3182D1-5D49-4C76-B817-0C65A52CF0F2}" type="presOf" srcId="{813FD6F8-9B7C-4658-93BB-3F6EB1D72B0D}" destId="{34B898CF-EC70-42A9-83E2-73339E68BD58}" srcOrd="0" destOrd="0" presId="urn:microsoft.com/office/officeart/2005/8/layout/vList3"/>
    <dgm:cxn modelId="{30B2CDB7-937D-4C24-9A5C-100E25DB1402}" type="presOf" srcId="{CEEDA6BF-4388-4673-817A-14678ADD17C2}" destId="{CC590F0F-E642-49F5-929B-0704A66F96D2}" srcOrd="0" destOrd="0" presId="urn:microsoft.com/office/officeart/2005/8/layout/vList3"/>
    <dgm:cxn modelId="{E16223F8-E352-4B97-9617-6106466FC736}" srcId="{1F6775AF-30B9-41BD-9353-1E4108D6AE9A}" destId="{C1C2867B-19AF-4BE1-AB07-677165A5C786}" srcOrd="0" destOrd="0" parTransId="{9A3904A0-7000-43BB-89B1-3EC7F5AB1557}" sibTransId="{B4C4AF9F-30C2-48BF-A7CD-EF92B06B3AD8}"/>
    <dgm:cxn modelId="{C8FCD709-C13E-428F-90B9-6EF5068E0468}" type="presOf" srcId="{7B6DB402-9A58-4959-A795-2907C4F9E249}" destId="{1E830CB3-3E10-4F55-918D-871525C94D9C}" srcOrd="0" destOrd="0" presId="urn:microsoft.com/office/officeart/2005/8/layout/vList3"/>
    <dgm:cxn modelId="{871DD273-DE0F-490A-8A06-9286F7FB267F}" type="presOf" srcId="{01D7028D-DFF3-4D8F-8E93-603C61EC45D8}" destId="{8493CD5B-D012-4F63-B697-8D601498D9EA}" srcOrd="0" destOrd="0" presId="urn:microsoft.com/office/officeart/2005/8/layout/vList3"/>
    <dgm:cxn modelId="{0E08B349-266C-470D-8269-4673DB868A9A}" srcId="{1F6775AF-30B9-41BD-9353-1E4108D6AE9A}" destId="{CEEDA6BF-4388-4673-817A-14678ADD17C2}" srcOrd="5" destOrd="0" parTransId="{83C7F0F9-1059-47B0-978C-A5166B3BC26B}" sibTransId="{FFBCD4EA-936B-4CE2-8202-2547BD43A98A}"/>
    <dgm:cxn modelId="{E65D5274-4699-470E-82A6-3440D8DEBB3A}" type="presOf" srcId="{1F6775AF-30B9-41BD-9353-1E4108D6AE9A}" destId="{06485E89-835B-4B3B-8689-03A726E7B7E5}" srcOrd="0" destOrd="0" presId="urn:microsoft.com/office/officeart/2005/8/layout/vList3"/>
    <dgm:cxn modelId="{6E1D019A-7276-4703-AB2F-1941EBAD0CF5}" type="presOf" srcId="{FE356963-E3D7-4A88-897C-D2AD279A519C}" destId="{E59CDDFF-659E-47FF-B655-634A56CD46ED}" srcOrd="0" destOrd="0" presId="urn:microsoft.com/office/officeart/2005/8/layout/vList3"/>
    <dgm:cxn modelId="{C06C8822-C68E-4C49-8C6A-2EA761F5D3FA}" srcId="{1F6775AF-30B9-41BD-9353-1E4108D6AE9A}" destId="{7B6DB402-9A58-4959-A795-2907C4F9E249}" srcOrd="2" destOrd="0" parTransId="{E17E3045-F696-40DA-A0C7-333829E6BFD1}" sibTransId="{15BAF506-FA31-49B0-A33D-F44E689FCA5D}"/>
    <dgm:cxn modelId="{7A7EA20D-A368-45EF-BF58-298D5650F849}" srcId="{1F6775AF-30B9-41BD-9353-1E4108D6AE9A}" destId="{FE356963-E3D7-4A88-897C-D2AD279A519C}" srcOrd="4" destOrd="0" parTransId="{223847EA-D9F8-4169-9DE9-E68877548367}" sibTransId="{62AA1BE9-6FB1-4202-ABDA-2FBFB45DA407}"/>
    <dgm:cxn modelId="{AC58067F-1856-4301-92EF-E2452BF1207E}" srcId="{1F6775AF-30B9-41BD-9353-1E4108D6AE9A}" destId="{813FD6F8-9B7C-4658-93BB-3F6EB1D72B0D}" srcOrd="1" destOrd="0" parTransId="{42A131D7-9115-4A95-BC9F-297EBA3069EA}" sibTransId="{75DFE4F4-42E0-4443-A8FB-4AB90D09CBBF}"/>
    <dgm:cxn modelId="{E860FCA6-CC93-4FE5-BBDB-4F79938D1D0F}" srcId="{1F6775AF-30B9-41BD-9353-1E4108D6AE9A}" destId="{01D7028D-DFF3-4D8F-8E93-603C61EC45D8}" srcOrd="3" destOrd="0" parTransId="{FA966A85-2421-43CF-8963-C807EA7F2313}" sibTransId="{A236251A-07ED-4831-A8A3-5EA16643A8E3}"/>
    <dgm:cxn modelId="{AA048A72-7B21-4E2B-B2DF-BFC939765374}" type="presOf" srcId="{C1C2867B-19AF-4BE1-AB07-677165A5C786}" destId="{DC39F930-8339-4198-AC99-7969B8984850}" srcOrd="0" destOrd="0" presId="urn:microsoft.com/office/officeart/2005/8/layout/vList3"/>
    <dgm:cxn modelId="{5F1E8475-2308-4129-9A11-AF7410D4B538}" type="presParOf" srcId="{06485E89-835B-4B3B-8689-03A726E7B7E5}" destId="{ACD7858E-4C27-47F6-A788-0E1AA19DBEFB}" srcOrd="0" destOrd="0" presId="urn:microsoft.com/office/officeart/2005/8/layout/vList3"/>
    <dgm:cxn modelId="{59805617-68CB-4314-8743-08D0D23CF811}" type="presParOf" srcId="{ACD7858E-4C27-47F6-A788-0E1AA19DBEFB}" destId="{D0EBD1E7-9754-4FDC-93D8-163EB2D5FC8A}" srcOrd="0" destOrd="0" presId="urn:microsoft.com/office/officeart/2005/8/layout/vList3"/>
    <dgm:cxn modelId="{8661A171-0F40-4981-A0F4-F68634A349B8}" type="presParOf" srcId="{ACD7858E-4C27-47F6-A788-0E1AA19DBEFB}" destId="{DC39F930-8339-4198-AC99-7969B8984850}" srcOrd="1" destOrd="0" presId="urn:microsoft.com/office/officeart/2005/8/layout/vList3"/>
    <dgm:cxn modelId="{E43FDD3C-279C-4579-A229-4156BE4C2DD6}" type="presParOf" srcId="{06485E89-835B-4B3B-8689-03A726E7B7E5}" destId="{6E73AEE7-638C-4B66-ACE5-DED7A51FCB1A}" srcOrd="1" destOrd="0" presId="urn:microsoft.com/office/officeart/2005/8/layout/vList3"/>
    <dgm:cxn modelId="{0586DCEE-8546-427F-BB9A-22F6DC1BD0BA}" type="presParOf" srcId="{06485E89-835B-4B3B-8689-03A726E7B7E5}" destId="{9A5AAD32-B45C-4D68-B4AE-287EF5890ED5}" srcOrd="2" destOrd="0" presId="urn:microsoft.com/office/officeart/2005/8/layout/vList3"/>
    <dgm:cxn modelId="{C8852BD9-582D-44EE-8B01-732F854F3DDF}" type="presParOf" srcId="{9A5AAD32-B45C-4D68-B4AE-287EF5890ED5}" destId="{DCDE8111-F107-47CB-8F5E-8AB0C147C0F8}" srcOrd="0" destOrd="0" presId="urn:microsoft.com/office/officeart/2005/8/layout/vList3"/>
    <dgm:cxn modelId="{A101C985-CE2E-4CD1-8B01-26905757961D}" type="presParOf" srcId="{9A5AAD32-B45C-4D68-B4AE-287EF5890ED5}" destId="{34B898CF-EC70-42A9-83E2-73339E68BD58}" srcOrd="1" destOrd="0" presId="urn:microsoft.com/office/officeart/2005/8/layout/vList3"/>
    <dgm:cxn modelId="{4BBE4A41-07E0-4A03-B53E-E1688360852F}" type="presParOf" srcId="{06485E89-835B-4B3B-8689-03A726E7B7E5}" destId="{33BE2322-9A1F-4977-B577-C7CCB0F98E62}" srcOrd="3" destOrd="0" presId="urn:microsoft.com/office/officeart/2005/8/layout/vList3"/>
    <dgm:cxn modelId="{1D74C94E-D43E-475B-B6E4-555A64386FE8}" type="presParOf" srcId="{06485E89-835B-4B3B-8689-03A726E7B7E5}" destId="{093DBBB1-CADF-4CE6-945F-FDFCE76B49B9}" srcOrd="4" destOrd="0" presId="urn:microsoft.com/office/officeart/2005/8/layout/vList3"/>
    <dgm:cxn modelId="{6290E803-C7DA-4189-A135-31A8C39D4870}" type="presParOf" srcId="{093DBBB1-CADF-4CE6-945F-FDFCE76B49B9}" destId="{61F4B458-80E5-4FE0-8E5B-DEC9FF20BF03}" srcOrd="0" destOrd="0" presId="urn:microsoft.com/office/officeart/2005/8/layout/vList3"/>
    <dgm:cxn modelId="{379E2127-867F-43F4-87ED-ED6EC9AA265E}" type="presParOf" srcId="{093DBBB1-CADF-4CE6-945F-FDFCE76B49B9}" destId="{1E830CB3-3E10-4F55-918D-871525C94D9C}" srcOrd="1" destOrd="0" presId="urn:microsoft.com/office/officeart/2005/8/layout/vList3"/>
    <dgm:cxn modelId="{61B7EEF8-9579-480E-9082-98618F119043}" type="presParOf" srcId="{06485E89-835B-4B3B-8689-03A726E7B7E5}" destId="{C68977F5-5D5E-41F9-AFF8-43EBAE522527}" srcOrd="5" destOrd="0" presId="urn:microsoft.com/office/officeart/2005/8/layout/vList3"/>
    <dgm:cxn modelId="{095D50C4-65F2-40D6-BD6F-D3BC1799F6B3}" type="presParOf" srcId="{06485E89-835B-4B3B-8689-03A726E7B7E5}" destId="{CA936FEE-D3D1-4BDD-AA06-0E02F0692B15}" srcOrd="6" destOrd="0" presId="urn:microsoft.com/office/officeart/2005/8/layout/vList3"/>
    <dgm:cxn modelId="{DFAAE08C-D6CD-4D96-BCD6-D362FBC810A5}" type="presParOf" srcId="{CA936FEE-D3D1-4BDD-AA06-0E02F0692B15}" destId="{12136502-8F77-4ACA-929C-E0A4D72687FE}" srcOrd="0" destOrd="0" presId="urn:microsoft.com/office/officeart/2005/8/layout/vList3"/>
    <dgm:cxn modelId="{DFD8E379-56FA-4271-AA55-6DB09E475BF2}" type="presParOf" srcId="{CA936FEE-D3D1-4BDD-AA06-0E02F0692B15}" destId="{8493CD5B-D012-4F63-B697-8D601498D9EA}" srcOrd="1" destOrd="0" presId="urn:microsoft.com/office/officeart/2005/8/layout/vList3"/>
    <dgm:cxn modelId="{DB499CC1-50B5-44CE-BC68-C5F886437F9E}" type="presParOf" srcId="{06485E89-835B-4B3B-8689-03A726E7B7E5}" destId="{88F52E0D-2620-4B40-B050-070F84E90B5C}" srcOrd="7" destOrd="0" presId="urn:microsoft.com/office/officeart/2005/8/layout/vList3"/>
    <dgm:cxn modelId="{D38513AC-4A06-43E9-A868-D76F50DC2190}" type="presParOf" srcId="{06485E89-835B-4B3B-8689-03A726E7B7E5}" destId="{D1BE06A2-3BD7-43CA-907D-35BFA07E727E}" srcOrd="8" destOrd="0" presId="urn:microsoft.com/office/officeart/2005/8/layout/vList3"/>
    <dgm:cxn modelId="{D9B9ACB3-88E1-41DC-B6BA-4FC30D1C5294}" type="presParOf" srcId="{D1BE06A2-3BD7-43CA-907D-35BFA07E727E}" destId="{244FFB95-A82F-44FA-BF00-30E38B0CE730}" srcOrd="0" destOrd="0" presId="urn:microsoft.com/office/officeart/2005/8/layout/vList3"/>
    <dgm:cxn modelId="{0E4A6B92-FE38-47F8-8F86-E925D6AC491A}" type="presParOf" srcId="{D1BE06A2-3BD7-43CA-907D-35BFA07E727E}" destId="{E59CDDFF-659E-47FF-B655-634A56CD46ED}" srcOrd="1" destOrd="0" presId="urn:microsoft.com/office/officeart/2005/8/layout/vList3"/>
    <dgm:cxn modelId="{1D19D459-609D-4B2E-9D6A-75A4DC4AE7DC}" type="presParOf" srcId="{06485E89-835B-4B3B-8689-03A726E7B7E5}" destId="{F38A62D0-B6B6-4E13-B435-6D3F2AD47EDD}" srcOrd="9" destOrd="0" presId="urn:microsoft.com/office/officeart/2005/8/layout/vList3"/>
    <dgm:cxn modelId="{EF78EAD6-856D-41B0-B9B5-5B99A48FFB74}" type="presParOf" srcId="{06485E89-835B-4B3B-8689-03A726E7B7E5}" destId="{A90276F9-636D-45E4-83F6-D4B3DA39EAA6}" srcOrd="10" destOrd="0" presId="urn:microsoft.com/office/officeart/2005/8/layout/vList3"/>
    <dgm:cxn modelId="{F642D988-2725-40CB-AF55-890AB1B79441}" type="presParOf" srcId="{A90276F9-636D-45E4-83F6-D4B3DA39EAA6}" destId="{83395D47-5AC1-45CC-A7DC-34AED63E6A9B}" srcOrd="0" destOrd="0" presId="urn:microsoft.com/office/officeart/2005/8/layout/vList3"/>
    <dgm:cxn modelId="{EF929FFF-D73B-42F6-B51C-B1FB0256B64F}" type="presParOf" srcId="{A90276F9-636D-45E4-83F6-D4B3DA39EAA6}" destId="{CC590F0F-E642-49F5-929B-0704A66F96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78E564-3E71-453B-B9CB-030EE3FBCE11}" type="doc">
      <dgm:prSet loTypeId="urn:microsoft.com/office/officeart/2005/8/layout/orgChart1" loCatId="hierarchy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2A40B4D-3236-4170-BB54-0B69AFE8EDD4}">
      <dgm:prSet phldrT="[텍스트]"/>
      <dgm:spPr/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로그인</a:t>
          </a:r>
        </a:p>
      </dgm:t>
    </dgm:pt>
    <dgm:pt modelId="{60414C0B-35FE-4FE9-82AB-CB382F856DDF}" type="parTrans" cxnId="{EF3FCEBC-5929-478A-BE20-E06D0B6DF747}">
      <dgm:prSet/>
      <dgm:spPr/>
      <dgm:t>
        <a:bodyPr/>
        <a:lstStyle/>
        <a:p>
          <a:pPr latinLnBrk="1"/>
          <a:endParaRPr lang="ko-KR" altLang="en-US"/>
        </a:p>
      </dgm:t>
    </dgm:pt>
    <dgm:pt modelId="{21ADAE42-EB43-45DA-8876-B942DB8744D0}" type="sibTrans" cxnId="{EF3FCEBC-5929-478A-BE20-E06D0B6DF747}">
      <dgm:prSet/>
      <dgm:spPr/>
      <dgm:t>
        <a:bodyPr/>
        <a:lstStyle/>
        <a:p>
          <a:pPr latinLnBrk="1"/>
          <a:endParaRPr lang="ko-KR" altLang="en-US"/>
        </a:p>
      </dgm:t>
    </dgm:pt>
    <dgm:pt modelId="{3123EAA4-7931-488D-AAD0-5F9AFB998E46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로그아웃</a:t>
          </a:r>
        </a:p>
      </dgm:t>
    </dgm:pt>
    <dgm:pt modelId="{3ADA6831-7939-40DB-BCC9-AA7B8DA6289F}" type="parTrans" cxnId="{E314FB4B-5B18-4E97-9090-E20FF5B4DD37}">
      <dgm:prSet/>
      <dgm:spPr/>
      <dgm:t>
        <a:bodyPr/>
        <a:lstStyle/>
        <a:p>
          <a:pPr latinLnBrk="1"/>
          <a:endParaRPr lang="ko-KR" altLang="en-US"/>
        </a:p>
      </dgm:t>
    </dgm:pt>
    <dgm:pt modelId="{5BDD3C26-DAFF-423C-9564-C7C55CD7F5D5}" type="sibTrans" cxnId="{E314FB4B-5B18-4E97-9090-E20FF5B4DD37}">
      <dgm:prSet/>
      <dgm:spPr/>
      <dgm:t>
        <a:bodyPr/>
        <a:lstStyle/>
        <a:p>
          <a:pPr latinLnBrk="1"/>
          <a:endParaRPr lang="ko-KR" altLang="en-US"/>
        </a:p>
      </dgm:t>
    </dgm:pt>
    <dgm:pt modelId="{F77B6FBB-9DA7-49FF-9A8F-F1F35DB80DA0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회원가입</a:t>
          </a:r>
        </a:p>
      </dgm:t>
    </dgm:pt>
    <dgm:pt modelId="{488CA5C2-51DB-44F2-BDC3-DD7D198AF682}" type="parTrans" cxnId="{920B77B9-91D8-42FC-B1D5-F5E791A72E58}">
      <dgm:prSet/>
      <dgm:spPr/>
      <dgm:t>
        <a:bodyPr/>
        <a:lstStyle/>
        <a:p>
          <a:pPr latinLnBrk="1"/>
          <a:endParaRPr lang="ko-KR" altLang="en-US"/>
        </a:p>
      </dgm:t>
    </dgm:pt>
    <dgm:pt modelId="{CCC9D23D-5B94-4E78-B4F9-341EDD975686}" type="sibTrans" cxnId="{920B77B9-91D8-42FC-B1D5-F5E791A72E58}">
      <dgm:prSet/>
      <dgm:spPr/>
      <dgm:t>
        <a:bodyPr/>
        <a:lstStyle/>
        <a:p>
          <a:pPr latinLnBrk="1"/>
          <a:endParaRPr lang="ko-KR" altLang="en-US"/>
        </a:p>
      </dgm:t>
    </dgm:pt>
    <dgm:pt modelId="{2F613D0D-E22F-47D3-A856-46FB772FFEC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마이페이지</a:t>
          </a:r>
        </a:p>
      </dgm:t>
    </dgm:pt>
    <dgm:pt modelId="{B5444945-9A79-413F-8055-2F54886C3957}" type="parTrans" cxnId="{16B28F26-1B39-4BBF-B2E5-F5F3DEAA2A22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1511923-5D27-4C2C-882B-0E6EE4CF6732}" type="sibTrans" cxnId="{16B28F26-1B39-4BBF-B2E5-F5F3DEAA2A22}">
      <dgm:prSet/>
      <dgm:spPr/>
      <dgm:t>
        <a:bodyPr/>
        <a:lstStyle/>
        <a:p>
          <a:pPr latinLnBrk="1"/>
          <a:endParaRPr lang="ko-KR" altLang="en-US"/>
        </a:p>
      </dgm:t>
    </dgm:pt>
    <dgm:pt modelId="{BBCD9E01-0C03-4892-AE33-EEAEAE747F4E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쇼핑정보</a:t>
          </a:r>
        </a:p>
      </dgm:t>
    </dgm:pt>
    <dgm:pt modelId="{B5A1C09A-31B6-4988-9908-92DCF3FA6F43}" type="parTrans" cxnId="{F10C7D76-EB06-437E-879C-F133F73CC77F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F97EEE-2E24-42D8-A6D3-9F9CDB665412}" type="sibTrans" cxnId="{F10C7D76-EB06-437E-879C-F133F73CC77F}">
      <dgm:prSet/>
      <dgm:spPr/>
      <dgm:t>
        <a:bodyPr/>
        <a:lstStyle/>
        <a:p>
          <a:pPr latinLnBrk="1"/>
          <a:endParaRPr lang="ko-KR" altLang="en-US"/>
        </a:p>
      </dgm:t>
    </dgm:pt>
    <dgm:pt modelId="{1E4B9599-CD37-4E9E-AF33-09770F47D887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구매목록</a:t>
          </a:r>
        </a:p>
      </dgm:t>
    </dgm:pt>
    <dgm:pt modelId="{61F160A7-BA6E-4062-8044-04D3E7CE82BE}" type="parTrans" cxnId="{E4AA9C41-3006-43C2-91E1-6E00F4F7E738}">
      <dgm:prSet/>
      <dgm:spPr/>
      <dgm:t>
        <a:bodyPr/>
        <a:lstStyle/>
        <a:p>
          <a:pPr latinLnBrk="1"/>
          <a:endParaRPr lang="ko-KR" altLang="en-US"/>
        </a:p>
      </dgm:t>
    </dgm:pt>
    <dgm:pt modelId="{469BB56A-FABA-47C3-AF90-E656882F958A}" type="sibTrans" cxnId="{E4AA9C41-3006-43C2-91E1-6E00F4F7E738}">
      <dgm:prSet/>
      <dgm:spPr/>
      <dgm:t>
        <a:bodyPr/>
        <a:lstStyle/>
        <a:p>
          <a:pPr latinLnBrk="1"/>
          <a:endParaRPr lang="ko-KR" altLang="en-US"/>
        </a:p>
      </dgm:t>
    </dgm:pt>
    <dgm:pt modelId="{90822143-C510-404B-B031-A2024A3C0DE5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판매목록</a:t>
          </a:r>
        </a:p>
      </dgm:t>
    </dgm:pt>
    <dgm:pt modelId="{90CA709D-FFD2-4620-A54F-A955A549D331}" type="parTrans" cxnId="{C3B56AEF-7CB4-4CFC-BB2E-39FC6C35020B}">
      <dgm:prSet/>
      <dgm:spPr/>
      <dgm:t>
        <a:bodyPr/>
        <a:lstStyle/>
        <a:p>
          <a:pPr latinLnBrk="1"/>
          <a:endParaRPr lang="ko-KR" altLang="en-US"/>
        </a:p>
      </dgm:t>
    </dgm:pt>
    <dgm:pt modelId="{EF33990B-A855-4DBE-9EAC-13D1A929728C}" type="sibTrans" cxnId="{C3B56AEF-7CB4-4CFC-BB2E-39FC6C35020B}">
      <dgm:prSet/>
      <dgm:spPr/>
      <dgm:t>
        <a:bodyPr/>
        <a:lstStyle/>
        <a:p>
          <a:pPr latinLnBrk="1"/>
          <a:endParaRPr lang="ko-KR" altLang="en-US"/>
        </a:p>
      </dgm:t>
    </dgm:pt>
    <dgm:pt modelId="{CE64CD03-4337-4948-945A-C8D6249F743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찜 목록</a:t>
          </a:r>
        </a:p>
      </dgm:t>
    </dgm:pt>
    <dgm:pt modelId="{76B5A1E0-3CE6-42A5-884E-D026FFD7D7FF}" type="parTrans" cxnId="{FFF826D2-7A25-4304-9EC2-57B67EF3CFEF}">
      <dgm:prSet/>
      <dgm:spPr/>
      <dgm:t>
        <a:bodyPr/>
        <a:lstStyle/>
        <a:p>
          <a:pPr latinLnBrk="1"/>
          <a:endParaRPr lang="ko-KR" altLang="en-US"/>
        </a:p>
      </dgm:t>
    </dgm:pt>
    <dgm:pt modelId="{83D180D7-B105-4E76-B2B2-5F3FA69DC8BA}" type="sibTrans" cxnId="{FFF826D2-7A25-4304-9EC2-57B67EF3CFEF}">
      <dgm:prSet/>
      <dgm:spPr/>
      <dgm:t>
        <a:bodyPr/>
        <a:lstStyle/>
        <a:p>
          <a:pPr latinLnBrk="1"/>
          <a:endParaRPr lang="ko-KR" altLang="en-US"/>
        </a:p>
      </dgm:t>
    </dgm:pt>
    <dgm:pt modelId="{4F888E1B-84C4-4274-A0EC-C7F8F7ED250B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내 정보</a:t>
          </a:r>
        </a:p>
      </dgm:t>
    </dgm:pt>
    <dgm:pt modelId="{EB41E069-4B95-490F-9694-03FA4B9B418F}" type="parTrans" cxnId="{D9132B35-72AC-4F47-BB6A-9C2D75C55F76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C60CD6C-60F6-4ADD-9D2C-4887125AB80B}" type="sibTrans" cxnId="{D9132B35-72AC-4F47-BB6A-9C2D75C55F76}">
      <dgm:prSet/>
      <dgm:spPr/>
      <dgm:t>
        <a:bodyPr/>
        <a:lstStyle/>
        <a:p>
          <a:pPr latinLnBrk="1"/>
          <a:endParaRPr lang="ko-KR" altLang="en-US"/>
        </a:p>
      </dgm:t>
    </dgm:pt>
    <dgm:pt modelId="{CF96D224-8C53-486A-8520-65ED7B6F2C03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프로필정보</a:t>
          </a:r>
        </a:p>
      </dgm:t>
    </dgm:pt>
    <dgm:pt modelId="{28254ABA-F993-4A2D-9E7A-2DCD732526D1}" type="parTrans" cxnId="{8097AD1B-8DA6-4437-8C39-0184548E42C8}">
      <dgm:prSet/>
      <dgm:spPr/>
      <dgm:t>
        <a:bodyPr/>
        <a:lstStyle/>
        <a:p>
          <a:pPr latinLnBrk="1"/>
          <a:endParaRPr lang="ko-KR" altLang="en-US"/>
        </a:p>
      </dgm:t>
    </dgm:pt>
    <dgm:pt modelId="{5577166B-2AD1-4D39-9143-C4793FC0A81F}" type="sibTrans" cxnId="{8097AD1B-8DA6-4437-8C39-0184548E42C8}">
      <dgm:prSet/>
      <dgm:spPr/>
      <dgm:t>
        <a:bodyPr/>
        <a:lstStyle/>
        <a:p>
          <a:pPr latinLnBrk="1"/>
          <a:endParaRPr lang="ko-KR" altLang="en-US"/>
        </a:p>
      </dgm:t>
    </dgm:pt>
    <dgm:pt modelId="{856D579F-5F68-4DB1-B56D-AAEB46E8C45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주소록</a:t>
          </a:r>
        </a:p>
      </dgm:t>
    </dgm:pt>
    <dgm:pt modelId="{73A7D51C-62C9-43B2-96F0-56269D602D7B}" type="parTrans" cxnId="{E506D49D-8D47-445F-B3CB-0B5FBD120C95}">
      <dgm:prSet/>
      <dgm:spPr/>
      <dgm:t>
        <a:bodyPr/>
        <a:lstStyle/>
        <a:p>
          <a:pPr latinLnBrk="1"/>
          <a:endParaRPr lang="ko-KR" altLang="en-US"/>
        </a:p>
      </dgm:t>
    </dgm:pt>
    <dgm:pt modelId="{B8F5E5A3-F4AB-4DFC-A094-EB08733A1F8A}" type="sibTrans" cxnId="{E506D49D-8D47-445F-B3CB-0B5FBD120C95}">
      <dgm:prSet/>
      <dgm:spPr/>
      <dgm:t>
        <a:bodyPr/>
        <a:lstStyle/>
        <a:p>
          <a:pPr latinLnBrk="1"/>
          <a:endParaRPr lang="ko-KR" altLang="en-US"/>
        </a:p>
      </dgm:t>
    </dgm:pt>
    <dgm:pt modelId="{FBC5B063-F297-4814-BFC6-D839D7A0FA6E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결제 정보</a:t>
          </a:r>
        </a:p>
      </dgm:t>
    </dgm:pt>
    <dgm:pt modelId="{C801307B-6038-4BBC-95D7-24860C9452B3}" type="parTrans" cxnId="{3C9453A1-9ACA-4B55-AF45-28027CE02D28}">
      <dgm:prSet/>
      <dgm:spPr/>
      <dgm:t>
        <a:bodyPr/>
        <a:lstStyle/>
        <a:p>
          <a:pPr latinLnBrk="1"/>
          <a:endParaRPr lang="ko-KR" altLang="en-US"/>
        </a:p>
      </dgm:t>
    </dgm:pt>
    <dgm:pt modelId="{A6CD02D7-05A5-4692-8DE6-31BF8CC07162}" type="sibTrans" cxnId="{3C9453A1-9ACA-4B55-AF45-28027CE02D28}">
      <dgm:prSet/>
      <dgm:spPr/>
      <dgm:t>
        <a:bodyPr/>
        <a:lstStyle/>
        <a:p>
          <a:pPr latinLnBrk="1"/>
          <a:endParaRPr lang="ko-KR" altLang="en-US"/>
        </a:p>
      </dgm:t>
    </dgm:pt>
    <dgm:pt modelId="{5A2F00D4-6495-4BD8-B8CC-2B9BE61AD3C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포인트</a:t>
          </a:r>
        </a:p>
      </dgm:t>
    </dgm:pt>
    <dgm:pt modelId="{9825B772-F0A4-4373-8F1B-10B884E25FBF}" type="parTrans" cxnId="{0305CB02-AC94-4F37-A784-9B384F160110}">
      <dgm:prSet/>
      <dgm:spPr>
        <a:solidFill>
          <a:schemeClr val="bg1"/>
        </a:solidFill>
        <a:ln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8650435-0E04-470A-A9C5-0AA4499F7529}" type="sibTrans" cxnId="{0305CB02-AC94-4F37-A784-9B384F160110}">
      <dgm:prSet/>
      <dgm:spPr/>
      <dgm:t>
        <a:bodyPr/>
        <a:lstStyle/>
        <a:p>
          <a:pPr latinLnBrk="1"/>
          <a:endParaRPr lang="ko-KR" altLang="en-US"/>
        </a:p>
      </dgm:t>
    </dgm:pt>
    <dgm:pt modelId="{3358A8EA-0E30-4A82-ACA0-C44EA79F964B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목록</a:t>
          </a:r>
        </a:p>
      </dgm:t>
    </dgm:pt>
    <dgm:pt modelId="{727EB018-0FE9-47FA-BF78-0CECA81BA6C0}" type="parTrans" cxnId="{3A21543E-A251-4C56-99E5-C7EF309FD3A3}">
      <dgm:prSet/>
      <dgm:spPr/>
      <dgm:t>
        <a:bodyPr/>
        <a:lstStyle/>
        <a:p>
          <a:pPr latinLnBrk="1"/>
          <a:endParaRPr lang="ko-KR" altLang="en-US"/>
        </a:p>
      </dgm:t>
    </dgm:pt>
    <dgm:pt modelId="{731DCDD2-A2A2-4349-B896-E41C9953C88B}" type="sibTrans" cxnId="{3A21543E-A251-4C56-99E5-C7EF309FD3A3}">
      <dgm:prSet/>
      <dgm:spPr/>
      <dgm:t>
        <a:bodyPr/>
        <a:lstStyle/>
        <a:p>
          <a:pPr latinLnBrk="1"/>
          <a:endParaRPr lang="ko-KR" altLang="en-US"/>
        </a:p>
      </dgm:t>
    </dgm:pt>
    <dgm:pt modelId="{D300C8A2-E8E9-447E-B2E2-54A097F54570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작성</a:t>
          </a:r>
        </a:p>
      </dgm:t>
    </dgm:pt>
    <dgm:pt modelId="{8BD15BB3-AC6E-405C-8BA9-E4D3E7161051}" type="parTrans" cxnId="{81BF3131-CB63-42C1-8414-3719A6607614}">
      <dgm:prSet/>
      <dgm:spPr/>
      <dgm:t>
        <a:bodyPr/>
        <a:lstStyle/>
        <a:p>
          <a:pPr latinLnBrk="1"/>
          <a:endParaRPr lang="ko-KR" altLang="en-US"/>
        </a:p>
      </dgm:t>
    </dgm:pt>
    <dgm:pt modelId="{BA2A9FED-0B5F-4752-AC31-A608223A556B}" type="sibTrans" cxnId="{81BF3131-CB63-42C1-8414-3719A6607614}">
      <dgm:prSet/>
      <dgm:spPr/>
      <dgm:t>
        <a:bodyPr/>
        <a:lstStyle/>
        <a:p>
          <a:pPr latinLnBrk="1"/>
          <a:endParaRPr lang="ko-KR" altLang="en-US"/>
        </a:p>
      </dgm:t>
    </dgm:pt>
    <dgm:pt modelId="{C8D112ED-47C9-4738-BC3D-1014E3B8DCAD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댓글 달기</a:t>
          </a:r>
        </a:p>
      </dgm:t>
    </dgm:pt>
    <dgm:pt modelId="{DABFA3E9-5E40-49F6-ADDB-58651263DA0E}" type="parTrans" cxnId="{BEC57997-F620-4DC9-A840-E14842487FA4}">
      <dgm:prSet/>
      <dgm:spPr/>
      <dgm:t>
        <a:bodyPr/>
        <a:lstStyle/>
        <a:p>
          <a:pPr latinLnBrk="1"/>
          <a:endParaRPr lang="ko-KR" altLang="en-US"/>
        </a:p>
      </dgm:t>
    </dgm:pt>
    <dgm:pt modelId="{041D784C-660B-45D6-B4EF-1C7A1788A8B4}" type="sibTrans" cxnId="{BEC57997-F620-4DC9-A840-E14842487FA4}">
      <dgm:prSet/>
      <dgm:spPr/>
      <dgm:t>
        <a:bodyPr/>
        <a:lstStyle/>
        <a:p>
          <a:pPr latinLnBrk="1"/>
          <a:endParaRPr lang="ko-KR" altLang="en-US"/>
        </a:p>
      </dgm:t>
    </dgm:pt>
    <dgm:pt modelId="{0D61E572-BA38-4C97-9B68-74A9B2C027A5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검색</a:t>
          </a:r>
        </a:p>
      </dgm:t>
    </dgm:pt>
    <dgm:pt modelId="{BFA8E7A5-139C-4C8D-94C6-1864846AA083}" type="parTrans" cxnId="{B3EE1553-FA80-44F3-B96B-E90E10795DB3}">
      <dgm:prSet/>
      <dgm:spPr>
        <a:solidFill>
          <a:srgbClr val="A53E28"/>
        </a:solidFill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F40710C-5E58-41D6-A7DF-2785E163FCEC}" type="sibTrans" cxnId="{B3EE1553-FA80-44F3-B96B-E90E10795DB3}">
      <dgm:prSet/>
      <dgm:spPr/>
      <dgm:t>
        <a:bodyPr/>
        <a:lstStyle/>
        <a:p>
          <a:pPr latinLnBrk="1"/>
          <a:endParaRPr lang="ko-KR" altLang="en-US"/>
        </a:p>
      </dgm:t>
    </dgm:pt>
    <dgm:pt modelId="{11F9EE5F-165C-4107-864F-71C11DFD440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구매 </a:t>
          </a:r>
          <a:r>
            <a:rPr lang="en-US" altLang="ko-KR" b="1" i="0" baseline="0" dirty="0">
              <a:ea typeface="굴림" panose="020B0600000101010101" pitchFamily="50" charset="-127"/>
            </a:rPr>
            <a:t>/ </a:t>
          </a:r>
          <a:r>
            <a:rPr lang="ko-KR" altLang="en-US" b="1" i="0" baseline="0" dirty="0">
              <a:ea typeface="굴림" panose="020B0600000101010101" pitchFamily="50" charset="-127"/>
            </a:rPr>
            <a:t>판매</a:t>
          </a:r>
        </a:p>
      </dgm:t>
    </dgm:pt>
    <dgm:pt modelId="{ED4C98ED-C191-4D6B-90E4-2E68039511A4}" type="parTrans" cxnId="{659C9DEC-C00A-4573-876C-3121AD6F1DBF}">
      <dgm:prSet/>
      <dgm:spPr/>
      <dgm:t>
        <a:bodyPr/>
        <a:lstStyle/>
        <a:p>
          <a:pPr latinLnBrk="1"/>
          <a:endParaRPr lang="ko-KR" altLang="en-US"/>
        </a:p>
      </dgm:t>
    </dgm:pt>
    <dgm:pt modelId="{B558AF9E-EA93-401A-9C3C-E42371E5DE6F}" type="sibTrans" cxnId="{659C9DEC-C00A-4573-876C-3121AD6F1DBF}">
      <dgm:prSet/>
      <dgm:spPr/>
      <dgm:t>
        <a:bodyPr/>
        <a:lstStyle/>
        <a:p>
          <a:pPr latinLnBrk="1"/>
          <a:endParaRPr lang="ko-KR" altLang="en-US"/>
        </a:p>
      </dgm:t>
    </dgm:pt>
    <dgm:pt modelId="{249AFB8E-CB6A-4784-960F-7AD1486CBBCE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즉시구매 </a:t>
          </a:r>
          <a:r>
            <a:rPr lang="en-US" altLang="ko-KR" b="1" i="0" baseline="0" dirty="0">
              <a:ea typeface="굴림" panose="020B0600000101010101" pitchFamily="50" charset="-127"/>
            </a:rPr>
            <a:t>/ </a:t>
          </a:r>
          <a:r>
            <a:rPr lang="ko-KR" altLang="en-US" b="1" i="0" baseline="0" dirty="0">
              <a:ea typeface="굴림" panose="020B0600000101010101" pitchFamily="50" charset="-127"/>
            </a:rPr>
            <a:t>판매</a:t>
          </a:r>
        </a:p>
      </dgm:t>
    </dgm:pt>
    <dgm:pt modelId="{E60A7F67-ED96-40B8-9A2E-AE9A8FD57388}" type="parTrans" cxnId="{88DCE0C2-D7FF-4C60-9A97-E705E2DBE817}">
      <dgm:prSet/>
      <dgm:spPr/>
      <dgm:t>
        <a:bodyPr/>
        <a:lstStyle/>
        <a:p>
          <a:pPr latinLnBrk="1"/>
          <a:endParaRPr lang="ko-KR" altLang="en-US"/>
        </a:p>
      </dgm:t>
    </dgm:pt>
    <dgm:pt modelId="{B75AC46B-A890-41A2-AF96-4D3FDAAA60D8}" type="sibTrans" cxnId="{88DCE0C2-D7FF-4C60-9A97-E705E2DBE817}">
      <dgm:prSet/>
      <dgm:spPr/>
      <dgm:t>
        <a:bodyPr/>
        <a:lstStyle/>
        <a:p>
          <a:pPr latinLnBrk="1"/>
          <a:endParaRPr lang="ko-KR" altLang="en-US"/>
        </a:p>
      </dgm:t>
    </dgm:pt>
    <dgm:pt modelId="{24AB2589-4C35-43F9-85DE-06052B9674C7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입찰구매 </a:t>
          </a:r>
          <a:r>
            <a:rPr lang="en-US" altLang="ko-KR" b="1" i="0" baseline="0" dirty="0">
              <a:ea typeface="굴림" panose="020B0600000101010101" pitchFamily="50" charset="-127"/>
            </a:rPr>
            <a:t>/ </a:t>
          </a:r>
          <a:r>
            <a:rPr lang="ko-KR" altLang="en-US" b="1" i="0" baseline="0" dirty="0">
              <a:ea typeface="굴림" panose="020B0600000101010101" pitchFamily="50" charset="-127"/>
            </a:rPr>
            <a:t>판매</a:t>
          </a:r>
        </a:p>
      </dgm:t>
    </dgm:pt>
    <dgm:pt modelId="{644EAF36-E86B-4FE0-9EAC-A384BC4051F6}" type="parTrans" cxnId="{833DC975-86EE-4FBE-9706-6525AB933B4F}">
      <dgm:prSet/>
      <dgm:spPr/>
      <dgm:t>
        <a:bodyPr/>
        <a:lstStyle/>
        <a:p>
          <a:pPr latinLnBrk="1"/>
          <a:endParaRPr lang="ko-KR" altLang="en-US"/>
        </a:p>
      </dgm:t>
    </dgm:pt>
    <dgm:pt modelId="{16679EFD-3EE0-406F-A3B4-FBF024BB063D}" type="sibTrans" cxnId="{833DC975-86EE-4FBE-9706-6525AB933B4F}">
      <dgm:prSet/>
      <dgm:spPr/>
      <dgm:t>
        <a:bodyPr/>
        <a:lstStyle/>
        <a:p>
          <a:pPr latinLnBrk="1"/>
          <a:endParaRPr lang="ko-KR" altLang="en-US"/>
        </a:p>
      </dgm:t>
    </dgm:pt>
    <dgm:pt modelId="{447FF508-FA15-45F6-8B02-EAD4F1C044E5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구매 정보</a:t>
          </a:r>
        </a:p>
      </dgm:t>
    </dgm:pt>
    <dgm:pt modelId="{5E6D442C-8480-4BE3-BC32-E0CF4365315A}" type="parTrans" cxnId="{0D5EC722-3FD1-41B3-8451-FF35DC925964}">
      <dgm:prSet/>
      <dgm:spPr/>
      <dgm:t>
        <a:bodyPr/>
        <a:lstStyle/>
        <a:p>
          <a:pPr latinLnBrk="1"/>
          <a:endParaRPr lang="ko-KR" altLang="en-US"/>
        </a:p>
      </dgm:t>
    </dgm:pt>
    <dgm:pt modelId="{D08F2B09-CCDC-49A5-B59F-C7AA2D188699}" type="sibTrans" cxnId="{0D5EC722-3FD1-41B3-8451-FF35DC925964}">
      <dgm:prSet/>
      <dgm:spPr/>
      <dgm:t>
        <a:bodyPr/>
        <a:lstStyle/>
        <a:p>
          <a:pPr latinLnBrk="1"/>
          <a:endParaRPr lang="ko-KR" altLang="en-US"/>
        </a:p>
      </dgm:t>
    </dgm:pt>
    <dgm:pt modelId="{C9EDF0EF-2BE6-47AC-84D2-973D938F3B63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판매 정보</a:t>
          </a:r>
        </a:p>
      </dgm:t>
    </dgm:pt>
    <dgm:pt modelId="{4614CE48-8B7A-439D-A1AF-D541D9CCFB57}" type="parTrans" cxnId="{EEBD959C-9B80-4A9C-BDB1-C20115F6AC44}">
      <dgm:prSet/>
      <dgm:spPr/>
      <dgm:t>
        <a:bodyPr/>
        <a:lstStyle/>
        <a:p>
          <a:pPr latinLnBrk="1"/>
          <a:endParaRPr lang="ko-KR" altLang="en-US"/>
        </a:p>
      </dgm:t>
    </dgm:pt>
    <dgm:pt modelId="{256EEAB4-5C86-4722-B53D-7CD551B83451}" type="sibTrans" cxnId="{EEBD959C-9B80-4A9C-BDB1-C20115F6AC44}">
      <dgm:prSet/>
      <dgm:spPr/>
      <dgm:t>
        <a:bodyPr/>
        <a:lstStyle/>
        <a:p>
          <a:pPr latinLnBrk="1"/>
          <a:endParaRPr lang="ko-KR" altLang="en-US"/>
        </a:p>
      </dgm:t>
    </dgm:pt>
    <dgm:pt modelId="{DDD63E12-E8FD-48F5-B340-264AB80F3200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찜 정보</a:t>
          </a:r>
        </a:p>
      </dgm:t>
    </dgm:pt>
    <dgm:pt modelId="{FC278373-B8A9-426C-B14C-A089E94F521E}" type="parTrans" cxnId="{539EDAD7-30A7-4CA8-8F72-7762DAF11FED}">
      <dgm:prSet/>
      <dgm:spPr/>
      <dgm:t>
        <a:bodyPr/>
        <a:lstStyle/>
        <a:p>
          <a:pPr latinLnBrk="1"/>
          <a:endParaRPr lang="ko-KR" altLang="en-US"/>
        </a:p>
      </dgm:t>
    </dgm:pt>
    <dgm:pt modelId="{FBAA8907-4F45-48D2-A2AC-1AA60FF8A793}" type="sibTrans" cxnId="{539EDAD7-30A7-4CA8-8F72-7762DAF11FED}">
      <dgm:prSet/>
      <dgm:spPr/>
      <dgm:t>
        <a:bodyPr/>
        <a:lstStyle/>
        <a:p>
          <a:pPr latinLnBrk="1"/>
          <a:endParaRPr lang="ko-KR" altLang="en-US"/>
        </a:p>
      </dgm:t>
    </dgm:pt>
    <dgm:pt modelId="{B454DF89-9FF9-490D-BDA7-DFFD74046E91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삭제</a:t>
          </a:r>
        </a:p>
      </dgm:t>
    </dgm:pt>
    <dgm:pt modelId="{C23AC0BF-365F-416E-8197-9B17159ABFAB}" type="parTrans" cxnId="{585A688E-79E2-4D5F-83FB-11039AB915A9}">
      <dgm:prSet/>
      <dgm:spPr/>
      <dgm:t>
        <a:bodyPr/>
        <a:lstStyle/>
        <a:p>
          <a:pPr latinLnBrk="1"/>
          <a:endParaRPr lang="ko-KR" altLang="en-US"/>
        </a:p>
      </dgm:t>
    </dgm:pt>
    <dgm:pt modelId="{1E52E731-ED5D-45DE-AEDD-03FF4DCA45CA}" type="sibTrans" cxnId="{585A688E-79E2-4D5F-83FB-11039AB915A9}">
      <dgm:prSet/>
      <dgm:spPr/>
      <dgm:t>
        <a:bodyPr/>
        <a:lstStyle/>
        <a:p>
          <a:pPr latinLnBrk="1"/>
          <a:endParaRPr lang="ko-KR" altLang="en-US"/>
        </a:p>
      </dgm:t>
    </dgm:pt>
    <dgm:pt modelId="{33B43CA2-E4CB-4319-B0E0-6E4FBF263154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댓글 삭제</a:t>
          </a:r>
        </a:p>
      </dgm:t>
    </dgm:pt>
    <dgm:pt modelId="{323887D4-AF28-468B-830E-87336BC8C428}" type="parTrans" cxnId="{820425EF-5DFD-4025-A712-AEEE84E78DB0}">
      <dgm:prSet/>
      <dgm:spPr/>
      <dgm:t>
        <a:bodyPr/>
        <a:lstStyle/>
        <a:p>
          <a:pPr latinLnBrk="1"/>
          <a:endParaRPr lang="ko-KR" altLang="en-US"/>
        </a:p>
      </dgm:t>
    </dgm:pt>
    <dgm:pt modelId="{269A1A9B-08FD-4691-98B7-F2680D2793B9}" type="sibTrans" cxnId="{820425EF-5DFD-4025-A712-AEEE84E78DB0}">
      <dgm:prSet/>
      <dgm:spPr/>
      <dgm:t>
        <a:bodyPr/>
        <a:lstStyle/>
        <a:p>
          <a:pPr latinLnBrk="1"/>
          <a:endParaRPr lang="ko-KR" altLang="en-US"/>
        </a:p>
      </dgm:t>
    </dgm:pt>
    <dgm:pt modelId="{E535A683-41A0-4E74-B4D6-CEC16CE5C4F2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고객센터</a:t>
          </a:r>
        </a:p>
      </dgm:t>
    </dgm:pt>
    <dgm:pt modelId="{EEBF0EE6-F5A9-4590-B83F-6308E0713B08}" type="parTrans" cxnId="{9E7F16EE-F446-4F58-90A8-8F5ECEE885AF}">
      <dgm:prSet/>
      <dgm:spPr/>
      <dgm:t>
        <a:bodyPr/>
        <a:lstStyle/>
        <a:p>
          <a:pPr latinLnBrk="1"/>
          <a:endParaRPr lang="ko-KR" altLang="en-US"/>
        </a:p>
      </dgm:t>
    </dgm:pt>
    <dgm:pt modelId="{72A1A480-A648-4304-8C43-9B9B3787D917}" type="sibTrans" cxnId="{9E7F16EE-F446-4F58-90A8-8F5ECEE885AF}">
      <dgm:prSet/>
      <dgm:spPr/>
      <dgm:t>
        <a:bodyPr/>
        <a:lstStyle/>
        <a:p>
          <a:pPr latinLnBrk="1"/>
          <a:endParaRPr lang="ko-KR" altLang="en-US"/>
        </a:p>
      </dgm:t>
    </dgm:pt>
    <dgm:pt modelId="{6FA39B6E-1D19-472F-A9FF-E61ED7402A97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공지사항</a:t>
          </a:r>
        </a:p>
      </dgm:t>
    </dgm:pt>
    <dgm:pt modelId="{DB95D5A7-09F2-49BE-AB1E-D44A02DB7119}" type="parTrans" cxnId="{7741BB59-9C6C-434B-895D-310444962910}">
      <dgm:prSet/>
      <dgm:spPr/>
      <dgm:t>
        <a:bodyPr/>
        <a:lstStyle/>
        <a:p>
          <a:pPr latinLnBrk="1"/>
          <a:endParaRPr lang="ko-KR" altLang="en-US"/>
        </a:p>
      </dgm:t>
    </dgm:pt>
    <dgm:pt modelId="{ADABE26E-8274-415D-BCA7-6C340FD1BE45}" type="sibTrans" cxnId="{7741BB59-9C6C-434B-895D-310444962910}">
      <dgm:prSet/>
      <dgm:spPr/>
      <dgm:t>
        <a:bodyPr/>
        <a:lstStyle/>
        <a:p>
          <a:pPr latinLnBrk="1"/>
          <a:endParaRPr lang="ko-KR" altLang="en-US"/>
        </a:p>
      </dgm:t>
    </dgm:pt>
    <dgm:pt modelId="{4F97477A-5987-4736-880C-BA5DC74FB46D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b="1" i="0" baseline="0" dirty="0">
              <a:ea typeface="굴림" panose="020B0600000101010101" pitchFamily="50" charset="-127"/>
            </a:rPr>
            <a:t>FAQ</a:t>
          </a:r>
          <a:endParaRPr lang="ko-KR" altLang="en-US" b="1" i="0" baseline="0" dirty="0">
            <a:ea typeface="굴림" panose="020B0600000101010101" pitchFamily="50" charset="-127"/>
          </a:endParaRPr>
        </a:p>
      </dgm:t>
    </dgm:pt>
    <dgm:pt modelId="{1912C142-6101-4244-9F9D-76C496B33923}" type="parTrans" cxnId="{3FE49E88-0DA7-44C7-89AA-0CB8173B7B06}">
      <dgm:prSet/>
      <dgm:spPr/>
      <dgm:t>
        <a:bodyPr/>
        <a:lstStyle/>
        <a:p>
          <a:pPr latinLnBrk="1"/>
          <a:endParaRPr lang="ko-KR" altLang="en-US"/>
        </a:p>
      </dgm:t>
    </dgm:pt>
    <dgm:pt modelId="{E41565B4-1E4B-4A10-AE30-FD017D04D759}" type="sibTrans" cxnId="{3FE49E88-0DA7-44C7-89AA-0CB8173B7B06}">
      <dgm:prSet/>
      <dgm:spPr/>
      <dgm:t>
        <a:bodyPr/>
        <a:lstStyle/>
        <a:p>
          <a:pPr latinLnBrk="1"/>
          <a:endParaRPr lang="ko-KR" altLang="en-US"/>
        </a:p>
      </dgm:t>
    </dgm:pt>
    <dgm:pt modelId="{AB16750A-F4FD-4245-8D5F-09C9E3C02A00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검수기준</a:t>
          </a:r>
        </a:p>
      </dgm:t>
    </dgm:pt>
    <dgm:pt modelId="{681CFB8C-6EA6-4F6F-91EF-2AD758B970A0}" type="parTrans" cxnId="{E93076E7-C79B-44F7-A589-E19C88414316}">
      <dgm:prSet/>
      <dgm:spPr/>
      <dgm:t>
        <a:bodyPr/>
        <a:lstStyle/>
        <a:p>
          <a:pPr latinLnBrk="1"/>
          <a:endParaRPr lang="ko-KR" altLang="en-US"/>
        </a:p>
      </dgm:t>
    </dgm:pt>
    <dgm:pt modelId="{153EC1D4-8BCB-4B4E-B401-13F6E8E520CB}" type="sibTrans" cxnId="{E93076E7-C79B-44F7-A589-E19C88414316}">
      <dgm:prSet/>
      <dgm:spPr/>
      <dgm:t>
        <a:bodyPr/>
        <a:lstStyle/>
        <a:p>
          <a:pPr latinLnBrk="1"/>
          <a:endParaRPr lang="ko-KR" altLang="en-US"/>
        </a:p>
      </dgm:t>
    </dgm:pt>
    <dgm:pt modelId="{6C5626AE-1B26-46F2-9760-2AE10131A6D1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수정</a:t>
          </a:r>
        </a:p>
      </dgm:t>
    </dgm:pt>
    <dgm:pt modelId="{BE2D949E-19AB-40F9-B8A7-DDB2B637C56C}" type="parTrans" cxnId="{B75A77B1-098C-4843-AB75-0DE25CE48500}">
      <dgm:prSet/>
      <dgm:spPr/>
      <dgm:t>
        <a:bodyPr/>
        <a:lstStyle/>
        <a:p>
          <a:pPr latinLnBrk="1"/>
          <a:endParaRPr lang="ko-KR" altLang="en-US"/>
        </a:p>
      </dgm:t>
    </dgm:pt>
    <dgm:pt modelId="{9511E07B-71BB-4433-9D3E-3FD64989A919}" type="sibTrans" cxnId="{B75A77B1-098C-4843-AB75-0DE25CE48500}">
      <dgm:prSet/>
      <dgm:spPr/>
      <dgm:t>
        <a:bodyPr/>
        <a:lstStyle/>
        <a:p>
          <a:pPr latinLnBrk="1"/>
          <a:endParaRPr lang="ko-KR" altLang="en-US"/>
        </a:p>
      </dgm:t>
    </dgm:pt>
    <dgm:pt modelId="{9B8017FB-26DA-4766-967C-670374353022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en-US" altLang="ko-KR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7B13DE8B-B74F-4030-8963-DD29637AAF67}" type="parTrans" cxnId="{EC8B2B18-7470-40F6-B3E5-119570135EBB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9974AA6-8577-4A10-A0D2-5439C01FD9B5}" type="sibTrans" cxnId="{EC8B2B18-7470-40F6-B3E5-119570135EBB}">
      <dgm:prSet/>
      <dgm:spPr/>
      <dgm:t>
        <a:bodyPr/>
        <a:lstStyle/>
        <a:p>
          <a:pPr latinLnBrk="1"/>
          <a:endParaRPr lang="ko-KR" altLang="en-US"/>
        </a:p>
      </dgm:t>
    </dgm:pt>
    <dgm:pt modelId="{852193D9-BC5D-4FBD-B0FF-A22A3DCE533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en-US" altLang="ko-KR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30135146-25A6-4AB5-B700-E9475E6C6111}" type="parTrans" cxnId="{85CC9558-C917-443F-BCB6-4E470EACBA58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8DEFF-94C8-4B31-9AF6-2709223DD8BF}" type="sibTrans" cxnId="{85CC9558-C917-443F-BCB6-4E470EACBA58}">
      <dgm:prSet/>
      <dgm:spPr/>
      <dgm:t>
        <a:bodyPr/>
        <a:lstStyle/>
        <a:p>
          <a:pPr latinLnBrk="1"/>
          <a:endParaRPr lang="ko-KR" altLang="en-US"/>
        </a:p>
      </dgm:t>
    </dgm:pt>
    <dgm:pt modelId="{87A67220-2F11-4B3D-88EF-77FF847D033A}" type="pres">
      <dgm:prSet presAssocID="{BD78E564-3E71-453B-B9CB-030EE3FBCE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4EDC-135C-4627-A9FD-203A80C90D24}" type="pres">
      <dgm:prSet presAssocID="{F2A40B4D-3236-4170-BB54-0B69AFE8EDD4}" presName="hierRoot1" presStyleCnt="0">
        <dgm:presLayoutVars>
          <dgm:hierBranch val="init"/>
        </dgm:presLayoutVars>
      </dgm:prSet>
      <dgm:spPr/>
    </dgm:pt>
    <dgm:pt modelId="{E0FFB52C-CDC0-4635-889B-EEE8CF765300}" type="pres">
      <dgm:prSet presAssocID="{F2A40B4D-3236-4170-BB54-0B69AFE8EDD4}" presName="rootComposite1" presStyleCnt="0"/>
      <dgm:spPr/>
    </dgm:pt>
    <dgm:pt modelId="{CB93B035-EA11-4941-9E71-E1C02CB8ACA9}" type="pres">
      <dgm:prSet presAssocID="{F2A40B4D-3236-4170-BB54-0B69AFE8EDD4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419246-F113-4DB3-8EEE-93BF04384BED}" type="pres">
      <dgm:prSet presAssocID="{F2A40B4D-3236-4170-BB54-0B69AFE8EDD4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85E81ED-B4E4-4D7C-80A6-4FDE5CF41633}" type="pres">
      <dgm:prSet presAssocID="{F2A40B4D-3236-4170-BB54-0B69AFE8EDD4}" presName="hierChild2" presStyleCnt="0"/>
      <dgm:spPr/>
    </dgm:pt>
    <dgm:pt modelId="{36331C79-ABAF-4348-9D60-7E8E7D861805}" type="pres">
      <dgm:prSet presAssocID="{B5444945-9A79-413F-8055-2F54886C3957}" presName="Name37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F17BA038-C913-43D6-84F0-D39F1DA403EC}" type="pres">
      <dgm:prSet presAssocID="{2F613D0D-E22F-47D3-A856-46FB772FFECA}" presName="hierRoot2" presStyleCnt="0">
        <dgm:presLayoutVars>
          <dgm:hierBranch val="init"/>
        </dgm:presLayoutVars>
      </dgm:prSet>
      <dgm:spPr/>
    </dgm:pt>
    <dgm:pt modelId="{36DD0541-A0CA-4E91-BEFB-E9613415B60F}" type="pres">
      <dgm:prSet presAssocID="{2F613D0D-E22F-47D3-A856-46FB772FFECA}" presName="rootComposite" presStyleCnt="0"/>
      <dgm:spPr/>
    </dgm:pt>
    <dgm:pt modelId="{2C7FEE5E-301C-490F-A928-ECC7EFBD829F}" type="pres">
      <dgm:prSet presAssocID="{2F613D0D-E22F-47D3-A856-46FB772FFECA}" presName="rootText" presStyleLbl="node2" presStyleIdx="0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513233-75DE-4B0B-B890-A53943153785}" type="pres">
      <dgm:prSet presAssocID="{2F613D0D-E22F-47D3-A856-46FB772FFECA}" presName="rootConnector" presStyleLbl="node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AB9D993A-C3A1-4CBE-82D8-0F355EBACF07}" type="pres">
      <dgm:prSet presAssocID="{2F613D0D-E22F-47D3-A856-46FB772FFECA}" presName="hierChild4" presStyleCnt="0"/>
      <dgm:spPr/>
    </dgm:pt>
    <dgm:pt modelId="{45A68E52-7566-4820-AA1B-399E4B8CDB9C}" type="pres">
      <dgm:prSet presAssocID="{B5A1C09A-31B6-4988-9908-92DCF3FA6F43}" presName="Name37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D9969B1-42EC-46D5-ADA0-BCD070AF5BC1}" type="pres">
      <dgm:prSet presAssocID="{BBCD9E01-0C03-4892-AE33-EEAEAE747F4E}" presName="hierRoot2" presStyleCnt="0">
        <dgm:presLayoutVars>
          <dgm:hierBranch val="init"/>
        </dgm:presLayoutVars>
      </dgm:prSet>
      <dgm:spPr/>
    </dgm:pt>
    <dgm:pt modelId="{781AF207-0E60-4E5D-9129-E1ABFD16E75F}" type="pres">
      <dgm:prSet presAssocID="{BBCD9E01-0C03-4892-AE33-EEAEAE747F4E}" presName="rootComposite" presStyleCnt="0"/>
      <dgm:spPr/>
    </dgm:pt>
    <dgm:pt modelId="{67B42F7B-9DD3-42A6-B83C-D3217701478B}" type="pres">
      <dgm:prSet presAssocID="{BBCD9E01-0C03-4892-AE33-EEAEAE747F4E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B52616-5484-47FF-B9C9-E8DA821D628C}" type="pres">
      <dgm:prSet presAssocID="{BBCD9E01-0C03-4892-AE33-EEAEAE747F4E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8293503-E5C8-4EFA-9545-CEEF67335529}" type="pres">
      <dgm:prSet presAssocID="{BBCD9E01-0C03-4892-AE33-EEAEAE747F4E}" presName="hierChild4" presStyleCnt="0"/>
      <dgm:spPr/>
    </dgm:pt>
    <dgm:pt modelId="{B4E1B80E-D357-4232-8540-ABFFCE7F1B19}" type="pres">
      <dgm:prSet presAssocID="{61F160A7-BA6E-4062-8044-04D3E7CE82BE}" presName="Name37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01495C36-CB5B-4B00-A456-3D3A405CE8EB}" type="pres">
      <dgm:prSet presAssocID="{1E4B9599-CD37-4E9E-AF33-09770F47D887}" presName="hierRoot2" presStyleCnt="0">
        <dgm:presLayoutVars>
          <dgm:hierBranch val="init"/>
        </dgm:presLayoutVars>
      </dgm:prSet>
      <dgm:spPr/>
    </dgm:pt>
    <dgm:pt modelId="{AB06E6F0-CC89-4112-AE8A-14B3B383A78F}" type="pres">
      <dgm:prSet presAssocID="{1E4B9599-CD37-4E9E-AF33-09770F47D887}" presName="rootComposite" presStyleCnt="0"/>
      <dgm:spPr/>
    </dgm:pt>
    <dgm:pt modelId="{68187A27-0D79-4C40-AE6A-8ABB7455EA4D}" type="pres">
      <dgm:prSet presAssocID="{1E4B9599-CD37-4E9E-AF33-09770F47D887}" presName="rootText" presStyleLbl="node4" presStyleIdx="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C96860-F1CB-4B91-9523-B32FFDA01AB9}" type="pres">
      <dgm:prSet presAssocID="{1E4B9599-CD37-4E9E-AF33-09770F47D887}" presName="rootConnector" presStyleLbl="node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4E0EDCF3-BEC4-42C5-A43D-8DF492A7B4E1}" type="pres">
      <dgm:prSet presAssocID="{1E4B9599-CD37-4E9E-AF33-09770F47D887}" presName="hierChild4" presStyleCnt="0"/>
      <dgm:spPr/>
    </dgm:pt>
    <dgm:pt modelId="{2592833A-48D9-4C2F-AF33-BDEF423D6696}" type="pres">
      <dgm:prSet presAssocID="{5E6D442C-8480-4BE3-BC32-E0CF4365315A}" presName="Name37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9E90C514-0E05-4BD2-9969-491A54F29E12}" type="pres">
      <dgm:prSet presAssocID="{447FF508-FA15-45F6-8B02-EAD4F1C044E5}" presName="hierRoot2" presStyleCnt="0">
        <dgm:presLayoutVars>
          <dgm:hierBranch val="init"/>
        </dgm:presLayoutVars>
      </dgm:prSet>
      <dgm:spPr/>
    </dgm:pt>
    <dgm:pt modelId="{36A9BD29-DA7F-4B22-8BDD-2D0461E4A593}" type="pres">
      <dgm:prSet presAssocID="{447FF508-FA15-45F6-8B02-EAD4F1C044E5}" presName="rootComposite" presStyleCnt="0"/>
      <dgm:spPr/>
    </dgm:pt>
    <dgm:pt modelId="{BD29EA8A-2BE3-4C08-B4E7-5FD6CFCB4DC5}" type="pres">
      <dgm:prSet presAssocID="{447FF508-FA15-45F6-8B02-EAD4F1C044E5}" presName="rootText" presStyleLbl="node4" presStyleIdx="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D540DB-21C4-45D3-99B4-02F11DDB148C}" type="pres">
      <dgm:prSet presAssocID="{447FF508-FA15-45F6-8B02-EAD4F1C044E5}" presName="rootConnector" presStyleLbl="node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629C2A25-30DD-4366-82DF-71AE6D715F65}" type="pres">
      <dgm:prSet presAssocID="{447FF508-FA15-45F6-8B02-EAD4F1C044E5}" presName="hierChild4" presStyleCnt="0"/>
      <dgm:spPr/>
    </dgm:pt>
    <dgm:pt modelId="{6EEEC5B1-57A8-4285-9574-657EB34F1D62}" type="pres">
      <dgm:prSet presAssocID="{447FF508-FA15-45F6-8B02-EAD4F1C044E5}" presName="hierChild5" presStyleCnt="0"/>
      <dgm:spPr/>
    </dgm:pt>
    <dgm:pt modelId="{2BA673F7-02B2-4150-8F7F-1E04117D2AA5}" type="pres">
      <dgm:prSet presAssocID="{1E4B9599-CD37-4E9E-AF33-09770F47D887}" presName="hierChild5" presStyleCnt="0"/>
      <dgm:spPr/>
    </dgm:pt>
    <dgm:pt modelId="{C60E2DAF-4A47-408C-8022-5DB73FD75940}" type="pres">
      <dgm:prSet presAssocID="{90CA709D-FFD2-4620-A54F-A955A549D331}" presName="Name37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CB148870-660A-431F-980E-A403E4EBDC8F}" type="pres">
      <dgm:prSet presAssocID="{90822143-C510-404B-B031-A2024A3C0DE5}" presName="hierRoot2" presStyleCnt="0">
        <dgm:presLayoutVars>
          <dgm:hierBranch val="init"/>
        </dgm:presLayoutVars>
      </dgm:prSet>
      <dgm:spPr/>
    </dgm:pt>
    <dgm:pt modelId="{DBDB040D-68EB-4141-94B8-E20A166AE1F1}" type="pres">
      <dgm:prSet presAssocID="{90822143-C510-404B-B031-A2024A3C0DE5}" presName="rootComposite" presStyleCnt="0"/>
      <dgm:spPr/>
    </dgm:pt>
    <dgm:pt modelId="{33CA4442-1B24-460B-B13D-B35DB499DCA2}" type="pres">
      <dgm:prSet presAssocID="{90822143-C510-404B-B031-A2024A3C0DE5}" presName="rootText" presStyleLbl="node4" presStyleIdx="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CE7A22-64A1-465A-8458-C45C065483CF}" type="pres">
      <dgm:prSet presAssocID="{90822143-C510-404B-B031-A2024A3C0DE5}" presName="rootConnector" presStyleLbl="node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7725B35A-0FB7-409B-89EB-2C5F7308232B}" type="pres">
      <dgm:prSet presAssocID="{90822143-C510-404B-B031-A2024A3C0DE5}" presName="hierChild4" presStyleCnt="0"/>
      <dgm:spPr/>
    </dgm:pt>
    <dgm:pt modelId="{7F2C5671-A4B9-4DC2-AACF-2D80DCCFB330}" type="pres">
      <dgm:prSet presAssocID="{4614CE48-8B7A-439D-A1AF-D541D9CCFB57}" presName="Name37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88707F84-1E7A-4CD4-833E-62F9EBEE3115}" type="pres">
      <dgm:prSet presAssocID="{C9EDF0EF-2BE6-47AC-84D2-973D938F3B63}" presName="hierRoot2" presStyleCnt="0">
        <dgm:presLayoutVars>
          <dgm:hierBranch val="init"/>
        </dgm:presLayoutVars>
      </dgm:prSet>
      <dgm:spPr/>
    </dgm:pt>
    <dgm:pt modelId="{72084463-42F2-4D8E-8636-10F7E4B1F4A7}" type="pres">
      <dgm:prSet presAssocID="{C9EDF0EF-2BE6-47AC-84D2-973D938F3B63}" presName="rootComposite" presStyleCnt="0"/>
      <dgm:spPr/>
    </dgm:pt>
    <dgm:pt modelId="{CB0B058B-471D-4826-9ECF-BFE67C84703A}" type="pres">
      <dgm:prSet presAssocID="{C9EDF0EF-2BE6-47AC-84D2-973D938F3B63}" presName="rootText" presStyleLbl="node4" presStyleIdx="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2977D3-0E03-4602-A698-49295C840475}" type="pres">
      <dgm:prSet presAssocID="{C9EDF0EF-2BE6-47AC-84D2-973D938F3B63}" presName="rootConnector" presStyleLbl="node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D9903DE1-A421-4429-8160-964D47329D09}" type="pres">
      <dgm:prSet presAssocID="{C9EDF0EF-2BE6-47AC-84D2-973D938F3B63}" presName="hierChild4" presStyleCnt="0"/>
      <dgm:spPr/>
    </dgm:pt>
    <dgm:pt modelId="{347922EE-498C-41DA-8462-4541F35C386A}" type="pres">
      <dgm:prSet presAssocID="{C9EDF0EF-2BE6-47AC-84D2-973D938F3B63}" presName="hierChild5" presStyleCnt="0"/>
      <dgm:spPr/>
    </dgm:pt>
    <dgm:pt modelId="{C1D233E8-3A23-4979-813F-DEA00B84160D}" type="pres">
      <dgm:prSet presAssocID="{90822143-C510-404B-B031-A2024A3C0DE5}" presName="hierChild5" presStyleCnt="0"/>
      <dgm:spPr/>
    </dgm:pt>
    <dgm:pt modelId="{C4037AAE-A993-4393-9687-8CF14F50C526}" type="pres">
      <dgm:prSet presAssocID="{76B5A1E0-3CE6-42A5-884E-D026FFD7D7FF}" presName="Name37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D0F4E0DC-8209-4FA8-B621-ADA99AAB9DB5}" type="pres">
      <dgm:prSet presAssocID="{CE64CD03-4337-4948-945A-C8D6249F743A}" presName="hierRoot2" presStyleCnt="0">
        <dgm:presLayoutVars>
          <dgm:hierBranch val="init"/>
        </dgm:presLayoutVars>
      </dgm:prSet>
      <dgm:spPr/>
    </dgm:pt>
    <dgm:pt modelId="{2A89D5B8-437F-40E9-BA8B-0F99760110BA}" type="pres">
      <dgm:prSet presAssocID="{CE64CD03-4337-4948-945A-C8D6249F743A}" presName="rootComposite" presStyleCnt="0"/>
      <dgm:spPr/>
    </dgm:pt>
    <dgm:pt modelId="{AA5C877A-A98E-4A52-ACAA-2AD166437BCD}" type="pres">
      <dgm:prSet presAssocID="{CE64CD03-4337-4948-945A-C8D6249F743A}" presName="rootText" presStyleLbl="node4" presStyleIdx="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6E2324-01B9-4619-93E8-AC227FED5671}" type="pres">
      <dgm:prSet presAssocID="{CE64CD03-4337-4948-945A-C8D6249F743A}" presName="rootConnector" presStyleLbl="node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1B20B8E-3476-4AAD-8D30-78A27D876CD5}" type="pres">
      <dgm:prSet presAssocID="{CE64CD03-4337-4948-945A-C8D6249F743A}" presName="hierChild4" presStyleCnt="0"/>
      <dgm:spPr/>
    </dgm:pt>
    <dgm:pt modelId="{E99C5693-0455-4B9A-A42D-E217D7DD2258}" type="pres">
      <dgm:prSet presAssocID="{FC278373-B8A9-426C-B14C-A089E94F521E}" presName="Name37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68D971DD-A32E-45A7-91AA-3ACA88AF9C83}" type="pres">
      <dgm:prSet presAssocID="{DDD63E12-E8FD-48F5-B340-264AB80F3200}" presName="hierRoot2" presStyleCnt="0">
        <dgm:presLayoutVars>
          <dgm:hierBranch val="init"/>
        </dgm:presLayoutVars>
      </dgm:prSet>
      <dgm:spPr/>
    </dgm:pt>
    <dgm:pt modelId="{01024C4E-C031-466E-BCAE-1CF56C188373}" type="pres">
      <dgm:prSet presAssocID="{DDD63E12-E8FD-48F5-B340-264AB80F3200}" presName="rootComposite" presStyleCnt="0"/>
      <dgm:spPr/>
    </dgm:pt>
    <dgm:pt modelId="{9888530C-D267-46CE-AF97-3EBE874C73B8}" type="pres">
      <dgm:prSet presAssocID="{DDD63E12-E8FD-48F5-B340-264AB80F3200}" presName="rootText" presStyleLbl="node4" presStyleIdx="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3D63CE-964E-4D74-9348-2793073EDB7F}" type="pres">
      <dgm:prSet presAssocID="{DDD63E12-E8FD-48F5-B340-264AB80F3200}" presName="rootConnector" presStyleLbl="node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859E623C-0055-4B97-9027-DEDE7E1F626C}" type="pres">
      <dgm:prSet presAssocID="{DDD63E12-E8FD-48F5-B340-264AB80F3200}" presName="hierChild4" presStyleCnt="0"/>
      <dgm:spPr/>
    </dgm:pt>
    <dgm:pt modelId="{71BFCA35-8F79-4AD6-9487-2F8A7AB0BBEA}" type="pres">
      <dgm:prSet presAssocID="{DDD63E12-E8FD-48F5-B340-264AB80F3200}" presName="hierChild5" presStyleCnt="0"/>
      <dgm:spPr/>
    </dgm:pt>
    <dgm:pt modelId="{FDF91F16-C373-4438-BFB7-E25DC334D0D6}" type="pres">
      <dgm:prSet presAssocID="{CE64CD03-4337-4948-945A-C8D6249F743A}" presName="hierChild5" presStyleCnt="0"/>
      <dgm:spPr/>
    </dgm:pt>
    <dgm:pt modelId="{D7BD2A3C-8DE5-4A97-97D0-8FC741A708C6}" type="pres">
      <dgm:prSet presAssocID="{BBCD9E01-0C03-4892-AE33-EEAEAE747F4E}" presName="hierChild5" presStyleCnt="0"/>
      <dgm:spPr/>
    </dgm:pt>
    <dgm:pt modelId="{603C37EF-06ED-4B8B-8CD9-A1885A77284B}" type="pres">
      <dgm:prSet presAssocID="{EB41E069-4B95-490F-9694-03FA4B9B418F}" presName="Name37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27A062E-56A2-4F0D-884D-81A23702DD3C}" type="pres">
      <dgm:prSet presAssocID="{4F888E1B-84C4-4274-A0EC-C7F8F7ED250B}" presName="hierRoot2" presStyleCnt="0">
        <dgm:presLayoutVars>
          <dgm:hierBranch val="init"/>
        </dgm:presLayoutVars>
      </dgm:prSet>
      <dgm:spPr/>
    </dgm:pt>
    <dgm:pt modelId="{90CD1DA5-6AD0-4BB3-A7C7-AF0902A82D5B}" type="pres">
      <dgm:prSet presAssocID="{4F888E1B-84C4-4274-A0EC-C7F8F7ED250B}" presName="rootComposite" presStyleCnt="0"/>
      <dgm:spPr/>
    </dgm:pt>
    <dgm:pt modelId="{CD531680-3B0B-4448-83A7-E04F35E50954}" type="pres">
      <dgm:prSet presAssocID="{4F888E1B-84C4-4274-A0EC-C7F8F7ED250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F982CD-AD3B-4AC8-95EB-A9849E3A32FA}" type="pres">
      <dgm:prSet presAssocID="{4F888E1B-84C4-4274-A0EC-C7F8F7ED250B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03C2A62-BC5E-4F49-A000-E66649BC673D}" type="pres">
      <dgm:prSet presAssocID="{4F888E1B-84C4-4274-A0EC-C7F8F7ED250B}" presName="hierChild4" presStyleCnt="0"/>
      <dgm:spPr/>
    </dgm:pt>
    <dgm:pt modelId="{5F4FABF4-DD45-4677-BC90-5CEF50F469DD}" type="pres">
      <dgm:prSet presAssocID="{28254ABA-F993-4A2D-9E7A-2DCD732526D1}" presName="Name37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9A20AB64-5A0B-4AD6-A619-BEBF0F5B2CCE}" type="pres">
      <dgm:prSet presAssocID="{CF96D224-8C53-486A-8520-65ED7B6F2C03}" presName="hierRoot2" presStyleCnt="0">
        <dgm:presLayoutVars>
          <dgm:hierBranch val="init"/>
        </dgm:presLayoutVars>
      </dgm:prSet>
      <dgm:spPr/>
    </dgm:pt>
    <dgm:pt modelId="{98A153B4-4207-4938-874E-879CB8A407A6}" type="pres">
      <dgm:prSet presAssocID="{CF96D224-8C53-486A-8520-65ED7B6F2C03}" presName="rootComposite" presStyleCnt="0"/>
      <dgm:spPr/>
    </dgm:pt>
    <dgm:pt modelId="{5111D910-DC7F-46AD-B345-253AF82C7F00}" type="pres">
      <dgm:prSet presAssocID="{CF96D224-8C53-486A-8520-65ED7B6F2C03}" presName="rootText" presStyleLbl="node4" presStyleIdx="6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B131FA-FE12-4760-9133-14F7BBD902FD}" type="pres">
      <dgm:prSet presAssocID="{CF96D224-8C53-486A-8520-65ED7B6F2C03}" presName="rootConnector" presStyleLbl="node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8F35A159-6D40-4E27-BFCA-F720BD33163C}" type="pres">
      <dgm:prSet presAssocID="{CF96D224-8C53-486A-8520-65ED7B6F2C03}" presName="hierChild4" presStyleCnt="0"/>
      <dgm:spPr/>
    </dgm:pt>
    <dgm:pt modelId="{19DC609B-BC43-4B00-8B1A-706940F033A0}" type="pres">
      <dgm:prSet presAssocID="{CF96D224-8C53-486A-8520-65ED7B6F2C03}" presName="hierChild5" presStyleCnt="0"/>
      <dgm:spPr/>
    </dgm:pt>
    <dgm:pt modelId="{A6AA46A3-F0C3-49FB-B9BD-6A06ED41F9B9}" type="pres">
      <dgm:prSet presAssocID="{73A7D51C-62C9-43B2-96F0-56269D602D7B}" presName="Name37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65A1A800-6698-46FF-AAF6-8B5E8DA51E41}" type="pres">
      <dgm:prSet presAssocID="{856D579F-5F68-4DB1-B56D-AAEB46E8C45A}" presName="hierRoot2" presStyleCnt="0">
        <dgm:presLayoutVars>
          <dgm:hierBranch val="init"/>
        </dgm:presLayoutVars>
      </dgm:prSet>
      <dgm:spPr/>
    </dgm:pt>
    <dgm:pt modelId="{4899B7CC-D2FD-43C2-B52D-29D321631251}" type="pres">
      <dgm:prSet presAssocID="{856D579F-5F68-4DB1-B56D-AAEB46E8C45A}" presName="rootComposite" presStyleCnt="0"/>
      <dgm:spPr/>
    </dgm:pt>
    <dgm:pt modelId="{50F0DE55-B4CC-45DE-BC7E-DE0CFC1BCBE3}" type="pres">
      <dgm:prSet presAssocID="{856D579F-5F68-4DB1-B56D-AAEB46E8C45A}" presName="rootText" presStyleLbl="node4" presStyleIdx="7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A5EC72-B5EB-44CC-9288-5E084E5A6A80}" type="pres">
      <dgm:prSet presAssocID="{856D579F-5F68-4DB1-B56D-AAEB46E8C45A}" presName="rootConnector" presStyleLbl="node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CEEADB5B-8902-4CAA-8538-870506DBD35C}" type="pres">
      <dgm:prSet presAssocID="{856D579F-5F68-4DB1-B56D-AAEB46E8C45A}" presName="hierChild4" presStyleCnt="0"/>
      <dgm:spPr/>
    </dgm:pt>
    <dgm:pt modelId="{12E3BD39-C7F6-41E6-99D5-904D2D7B10DB}" type="pres">
      <dgm:prSet presAssocID="{856D579F-5F68-4DB1-B56D-AAEB46E8C45A}" presName="hierChild5" presStyleCnt="0"/>
      <dgm:spPr/>
    </dgm:pt>
    <dgm:pt modelId="{B8B909D1-771D-47E9-9049-CE6382D1E575}" type="pres">
      <dgm:prSet presAssocID="{C801307B-6038-4BBC-95D7-24860C9452B3}" presName="Name37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9B58954D-F893-4765-9223-00650118AA20}" type="pres">
      <dgm:prSet presAssocID="{FBC5B063-F297-4814-BFC6-D839D7A0FA6E}" presName="hierRoot2" presStyleCnt="0">
        <dgm:presLayoutVars>
          <dgm:hierBranch val="init"/>
        </dgm:presLayoutVars>
      </dgm:prSet>
      <dgm:spPr/>
    </dgm:pt>
    <dgm:pt modelId="{4F76480E-2AA0-47D3-B3E9-6BB7E0B7DC21}" type="pres">
      <dgm:prSet presAssocID="{FBC5B063-F297-4814-BFC6-D839D7A0FA6E}" presName="rootComposite" presStyleCnt="0"/>
      <dgm:spPr/>
    </dgm:pt>
    <dgm:pt modelId="{37EA2C91-22F9-48B9-9038-B23E91144C21}" type="pres">
      <dgm:prSet presAssocID="{FBC5B063-F297-4814-BFC6-D839D7A0FA6E}" presName="rootText" presStyleLbl="node4" presStyleIdx="8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05D5B2-D7E8-4020-9557-6E3AD497555E}" type="pres">
      <dgm:prSet presAssocID="{FBC5B063-F297-4814-BFC6-D839D7A0FA6E}" presName="rootConnector" presStyleLbl="node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66B6B12C-B439-4614-8E8A-35D7FE0750C4}" type="pres">
      <dgm:prSet presAssocID="{FBC5B063-F297-4814-BFC6-D839D7A0FA6E}" presName="hierChild4" presStyleCnt="0"/>
      <dgm:spPr/>
    </dgm:pt>
    <dgm:pt modelId="{86EBCFAA-017C-4874-9B58-C584F9DC72E9}" type="pres">
      <dgm:prSet presAssocID="{FBC5B063-F297-4814-BFC6-D839D7A0FA6E}" presName="hierChild5" presStyleCnt="0"/>
      <dgm:spPr/>
    </dgm:pt>
    <dgm:pt modelId="{058301BA-C234-49DD-B15B-115920AEDE2F}" type="pres">
      <dgm:prSet presAssocID="{9825B772-F0A4-4373-8F1B-10B884E25FBF}" presName="Name37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6E766CFD-5145-4A00-88C2-D48E8E2C9827}" type="pres">
      <dgm:prSet presAssocID="{5A2F00D4-6495-4BD8-B8CC-2B9BE61AD3CA}" presName="hierRoot2" presStyleCnt="0">
        <dgm:presLayoutVars>
          <dgm:hierBranch val="init"/>
        </dgm:presLayoutVars>
      </dgm:prSet>
      <dgm:spPr/>
    </dgm:pt>
    <dgm:pt modelId="{4117AF18-C5EB-462B-9272-2FD0F67F050D}" type="pres">
      <dgm:prSet presAssocID="{5A2F00D4-6495-4BD8-B8CC-2B9BE61AD3CA}" presName="rootComposite" presStyleCnt="0"/>
      <dgm:spPr/>
    </dgm:pt>
    <dgm:pt modelId="{B84E8FFC-2442-4909-94F2-365D758AC30E}" type="pres">
      <dgm:prSet presAssocID="{5A2F00D4-6495-4BD8-B8CC-2B9BE61AD3CA}" presName="rootText" presStyleLbl="node4" presStyleIdx="9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E97E42-5C8A-44DE-93D9-E90A47B6ED29}" type="pres">
      <dgm:prSet presAssocID="{5A2F00D4-6495-4BD8-B8CC-2B9BE61AD3CA}" presName="rootConnector" presStyleLbl="node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8CB4F175-D724-4898-B353-5271A0E0184E}" type="pres">
      <dgm:prSet presAssocID="{5A2F00D4-6495-4BD8-B8CC-2B9BE61AD3CA}" presName="hierChild4" presStyleCnt="0"/>
      <dgm:spPr/>
    </dgm:pt>
    <dgm:pt modelId="{69F72142-CE36-4D94-901B-E497A98ED6C7}" type="pres">
      <dgm:prSet presAssocID="{5A2F00D4-6495-4BD8-B8CC-2B9BE61AD3CA}" presName="hierChild5" presStyleCnt="0"/>
      <dgm:spPr/>
    </dgm:pt>
    <dgm:pt modelId="{23968317-B19F-484D-BCC1-EBAEAE04EEA6}" type="pres">
      <dgm:prSet presAssocID="{4F888E1B-84C4-4274-A0EC-C7F8F7ED250B}" presName="hierChild5" presStyleCnt="0"/>
      <dgm:spPr/>
    </dgm:pt>
    <dgm:pt modelId="{6CE39153-1308-441F-9732-E38102C9366F}" type="pres">
      <dgm:prSet presAssocID="{2F613D0D-E22F-47D3-A856-46FB772FFECA}" presName="hierChild5" presStyleCnt="0"/>
      <dgm:spPr/>
    </dgm:pt>
    <dgm:pt modelId="{D89A170D-C094-4909-B6FF-6EE9000E6A1E}" type="pres">
      <dgm:prSet presAssocID="{727EB018-0FE9-47FA-BF78-0CECA81BA6C0}" presName="Name37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2F19113D-3555-4086-AB0E-2161EE843B10}" type="pres">
      <dgm:prSet presAssocID="{3358A8EA-0E30-4A82-ACA0-C44EA79F964B}" presName="hierRoot2" presStyleCnt="0">
        <dgm:presLayoutVars>
          <dgm:hierBranch val="init"/>
        </dgm:presLayoutVars>
      </dgm:prSet>
      <dgm:spPr/>
    </dgm:pt>
    <dgm:pt modelId="{9E3755C0-A1BA-49D9-9615-8E1CF1159C15}" type="pres">
      <dgm:prSet presAssocID="{3358A8EA-0E30-4A82-ACA0-C44EA79F964B}" presName="rootComposite" presStyleCnt="0"/>
      <dgm:spPr/>
    </dgm:pt>
    <dgm:pt modelId="{616AAAA1-3F84-475D-ABB2-02C45EEE2984}" type="pres">
      <dgm:prSet presAssocID="{3358A8EA-0E30-4A82-ACA0-C44EA79F964B}" presName="rootText" presStyleLbl="node2" presStyleIdx="1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28EA29-87CA-452E-ABBD-E7167F33058E}" type="pres">
      <dgm:prSet presAssocID="{3358A8EA-0E30-4A82-ACA0-C44EA79F964B}" presName="rootConnector" presStyleLbl="node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C88549F-3B42-4B65-9C6D-3C14F5B29031}" type="pres">
      <dgm:prSet presAssocID="{3358A8EA-0E30-4A82-ACA0-C44EA79F964B}" presName="hierChild4" presStyleCnt="0"/>
      <dgm:spPr/>
    </dgm:pt>
    <dgm:pt modelId="{06A2AA81-EC38-4046-8C5B-2815AC9FE5BE}" type="pres">
      <dgm:prSet presAssocID="{8BD15BB3-AC6E-405C-8BA9-E4D3E7161051}" presName="Name37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A6B9F9F-A8A5-4B69-A238-2507710ABB39}" type="pres">
      <dgm:prSet presAssocID="{D300C8A2-E8E9-447E-B2E2-54A097F54570}" presName="hierRoot2" presStyleCnt="0">
        <dgm:presLayoutVars>
          <dgm:hierBranch val="init"/>
        </dgm:presLayoutVars>
      </dgm:prSet>
      <dgm:spPr/>
    </dgm:pt>
    <dgm:pt modelId="{8BA6B55C-2081-495D-A1C9-B8F8DFE48D52}" type="pres">
      <dgm:prSet presAssocID="{D300C8A2-E8E9-447E-B2E2-54A097F54570}" presName="rootComposite" presStyleCnt="0"/>
      <dgm:spPr/>
    </dgm:pt>
    <dgm:pt modelId="{E63AFCD6-130B-4A81-812F-3602F92EC7D4}" type="pres">
      <dgm:prSet presAssocID="{D300C8A2-E8E9-447E-B2E2-54A097F54570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4520E2-E107-4CCF-ADCE-EB4ED0C40E7F}" type="pres">
      <dgm:prSet presAssocID="{D300C8A2-E8E9-447E-B2E2-54A097F54570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BC18BAC-BB24-46A7-8C3E-0195A6BBAC73}" type="pres">
      <dgm:prSet presAssocID="{D300C8A2-E8E9-447E-B2E2-54A097F54570}" presName="hierChild4" presStyleCnt="0"/>
      <dgm:spPr/>
    </dgm:pt>
    <dgm:pt modelId="{1FEE2EF1-65B6-48F5-BE9A-839F86FBFEDE}" type="pres">
      <dgm:prSet presAssocID="{C23AC0BF-365F-416E-8197-9B17159ABFAB}" presName="Name37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782C7B14-EC1A-4908-B0C4-9517DA1D82EF}" type="pres">
      <dgm:prSet presAssocID="{B454DF89-9FF9-490D-BDA7-DFFD74046E91}" presName="hierRoot2" presStyleCnt="0">
        <dgm:presLayoutVars>
          <dgm:hierBranch val="init"/>
        </dgm:presLayoutVars>
      </dgm:prSet>
      <dgm:spPr/>
    </dgm:pt>
    <dgm:pt modelId="{6769620A-B8BB-4FBC-8E04-22AD5BCEA284}" type="pres">
      <dgm:prSet presAssocID="{B454DF89-9FF9-490D-BDA7-DFFD74046E91}" presName="rootComposite" presStyleCnt="0"/>
      <dgm:spPr/>
    </dgm:pt>
    <dgm:pt modelId="{546DFE83-27A6-4742-B26D-9479527BECD0}" type="pres">
      <dgm:prSet presAssocID="{B454DF89-9FF9-490D-BDA7-DFFD74046E91}" presName="rootText" presStyleLbl="node4" presStyleIdx="1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776B18-5F99-4735-B6F8-DBDD205402EF}" type="pres">
      <dgm:prSet presAssocID="{B454DF89-9FF9-490D-BDA7-DFFD74046E91}" presName="rootConnector" presStyleLbl="node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D13EADAF-8AE1-4028-897F-D0843AE1359A}" type="pres">
      <dgm:prSet presAssocID="{B454DF89-9FF9-490D-BDA7-DFFD74046E91}" presName="hierChild4" presStyleCnt="0"/>
      <dgm:spPr/>
    </dgm:pt>
    <dgm:pt modelId="{8BC09C85-2A2E-4C42-8C6C-3EF10ECE3710}" type="pres">
      <dgm:prSet presAssocID="{B454DF89-9FF9-490D-BDA7-DFFD74046E91}" presName="hierChild5" presStyleCnt="0"/>
      <dgm:spPr/>
    </dgm:pt>
    <dgm:pt modelId="{C821A769-96F5-499C-8B6E-25E7B3499177}" type="pres">
      <dgm:prSet presAssocID="{BE2D949E-19AB-40F9-B8A7-DDB2B637C56C}" presName="Name37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8CC562B9-5717-4AA2-93C2-9D4C00190D6A}" type="pres">
      <dgm:prSet presAssocID="{6C5626AE-1B26-46F2-9760-2AE10131A6D1}" presName="hierRoot2" presStyleCnt="0">
        <dgm:presLayoutVars>
          <dgm:hierBranch val="init"/>
        </dgm:presLayoutVars>
      </dgm:prSet>
      <dgm:spPr/>
    </dgm:pt>
    <dgm:pt modelId="{34B348D2-ADF3-4F86-931E-EF0E10A917DA}" type="pres">
      <dgm:prSet presAssocID="{6C5626AE-1B26-46F2-9760-2AE10131A6D1}" presName="rootComposite" presStyleCnt="0"/>
      <dgm:spPr/>
    </dgm:pt>
    <dgm:pt modelId="{7C3F6769-2B31-46B7-80CC-1B94906F90B7}" type="pres">
      <dgm:prSet presAssocID="{6C5626AE-1B26-46F2-9760-2AE10131A6D1}" presName="rootText" presStyleLbl="node4" presStyleIdx="1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D2E588-66B4-49AC-AB58-DDC82C96D416}" type="pres">
      <dgm:prSet presAssocID="{6C5626AE-1B26-46F2-9760-2AE10131A6D1}" presName="rootConnector" presStyleLbl="node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CF73BFBC-ACD0-4058-A92C-F9648521153B}" type="pres">
      <dgm:prSet presAssocID="{6C5626AE-1B26-46F2-9760-2AE10131A6D1}" presName="hierChild4" presStyleCnt="0"/>
      <dgm:spPr/>
    </dgm:pt>
    <dgm:pt modelId="{090E6241-93D6-4BB8-BE1A-166929A0CCC4}" type="pres">
      <dgm:prSet presAssocID="{6C5626AE-1B26-46F2-9760-2AE10131A6D1}" presName="hierChild5" presStyleCnt="0"/>
      <dgm:spPr/>
    </dgm:pt>
    <dgm:pt modelId="{B54BE606-4174-451E-8FFB-1E526B903B47}" type="pres">
      <dgm:prSet presAssocID="{DABFA3E9-5E40-49F6-ADDB-58651263DA0E}" presName="Name37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47759F3B-327B-49D3-8A75-C7096CE8F115}" type="pres">
      <dgm:prSet presAssocID="{C8D112ED-47C9-4738-BC3D-1014E3B8DCAD}" presName="hierRoot2" presStyleCnt="0">
        <dgm:presLayoutVars>
          <dgm:hierBranch val="init"/>
        </dgm:presLayoutVars>
      </dgm:prSet>
      <dgm:spPr/>
    </dgm:pt>
    <dgm:pt modelId="{D2F19F39-59CF-4147-AE6E-1627897CFCD4}" type="pres">
      <dgm:prSet presAssocID="{C8D112ED-47C9-4738-BC3D-1014E3B8DCAD}" presName="rootComposite" presStyleCnt="0"/>
      <dgm:spPr/>
    </dgm:pt>
    <dgm:pt modelId="{61669C69-211A-4BA7-AF5E-0B6D8883842C}" type="pres">
      <dgm:prSet presAssocID="{C8D112ED-47C9-4738-BC3D-1014E3B8DCAD}" presName="rootText" presStyleLbl="node4" presStyleIdx="1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5A6364-DA89-44ED-8112-CD2F2060D2B1}" type="pres">
      <dgm:prSet presAssocID="{C8D112ED-47C9-4738-BC3D-1014E3B8DCAD}" presName="rootConnector" presStyleLbl="node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79C3FE79-7135-44C7-859F-937741CE8D0F}" type="pres">
      <dgm:prSet presAssocID="{C8D112ED-47C9-4738-BC3D-1014E3B8DCAD}" presName="hierChild4" presStyleCnt="0"/>
      <dgm:spPr/>
    </dgm:pt>
    <dgm:pt modelId="{09185264-3A35-4BA5-9B1D-F837C61166DD}" type="pres">
      <dgm:prSet presAssocID="{323887D4-AF28-468B-830E-87336BC8C428}" presName="Name37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674B4755-5F6A-402B-8ED1-D546F7A8B516}" type="pres">
      <dgm:prSet presAssocID="{33B43CA2-E4CB-4319-B0E0-6E4FBF263154}" presName="hierRoot2" presStyleCnt="0">
        <dgm:presLayoutVars>
          <dgm:hierBranch val="init"/>
        </dgm:presLayoutVars>
      </dgm:prSet>
      <dgm:spPr/>
    </dgm:pt>
    <dgm:pt modelId="{CD18D426-B5AB-447C-A9DB-CCBA350DF268}" type="pres">
      <dgm:prSet presAssocID="{33B43CA2-E4CB-4319-B0E0-6E4FBF263154}" presName="rootComposite" presStyleCnt="0"/>
      <dgm:spPr/>
    </dgm:pt>
    <dgm:pt modelId="{255E71B8-7197-4F0C-9EAF-30F1AF506C78}" type="pres">
      <dgm:prSet presAssocID="{33B43CA2-E4CB-4319-B0E0-6E4FBF263154}" presName="rootText" presStyleLbl="node4" presStyleIdx="1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213534-786D-4937-8FA6-CE65BAEDC3FD}" type="pres">
      <dgm:prSet presAssocID="{33B43CA2-E4CB-4319-B0E0-6E4FBF263154}" presName="rootConnector" presStyleLbl="node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EC63E4A0-3853-4995-A6C1-A48C0F39C418}" type="pres">
      <dgm:prSet presAssocID="{33B43CA2-E4CB-4319-B0E0-6E4FBF263154}" presName="hierChild4" presStyleCnt="0"/>
      <dgm:spPr/>
    </dgm:pt>
    <dgm:pt modelId="{1DA13B7B-5389-4F42-81D0-E4B713E82DF5}" type="pres">
      <dgm:prSet presAssocID="{33B43CA2-E4CB-4319-B0E0-6E4FBF263154}" presName="hierChild5" presStyleCnt="0"/>
      <dgm:spPr/>
    </dgm:pt>
    <dgm:pt modelId="{63C5622C-4DA5-48EB-B240-8A5F94E51A95}" type="pres">
      <dgm:prSet presAssocID="{C8D112ED-47C9-4738-BC3D-1014E3B8DCAD}" presName="hierChild5" presStyleCnt="0"/>
      <dgm:spPr/>
    </dgm:pt>
    <dgm:pt modelId="{144CEB60-7B38-459B-BDD0-FAF06197079A}" type="pres">
      <dgm:prSet presAssocID="{D300C8A2-E8E9-447E-B2E2-54A097F54570}" presName="hierChild5" presStyleCnt="0"/>
      <dgm:spPr/>
    </dgm:pt>
    <dgm:pt modelId="{F2ACF1CE-774C-49D6-AE45-95E75E309822}" type="pres">
      <dgm:prSet presAssocID="{3358A8EA-0E30-4A82-ACA0-C44EA79F964B}" presName="hierChild5" presStyleCnt="0"/>
      <dgm:spPr/>
    </dgm:pt>
    <dgm:pt modelId="{B0CB0960-D946-44EB-9563-C629DF3B5819}" type="pres">
      <dgm:prSet presAssocID="{BFA8E7A5-139C-4C8D-94C6-1864846AA083}" presName="Name37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72DFE022-EC8B-4318-A56C-BBB9CD4B146D}" type="pres">
      <dgm:prSet presAssocID="{0D61E572-BA38-4C97-9B68-74A9B2C027A5}" presName="hierRoot2" presStyleCnt="0">
        <dgm:presLayoutVars>
          <dgm:hierBranch val="init"/>
        </dgm:presLayoutVars>
      </dgm:prSet>
      <dgm:spPr/>
    </dgm:pt>
    <dgm:pt modelId="{48D0674E-146E-444D-AD71-026BFD883D15}" type="pres">
      <dgm:prSet presAssocID="{0D61E572-BA38-4C97-9B68-74A9B2C027A5}" presName="rootComposite" presStyleCnt="0"/>
      <dgm:spPr/>
    </dgm:pt>
    <dgm:pt modelId="{A02B573A-1F6D-46F0-B785-A86CE88E5045}" type="pres">
      <dgm:prSet presAssocID="{0D61E572-BA38-4C97-9B68-74A9B2C027A5}" presName="rootText" presStyleLbl="node2" presStyleIdx="2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3A1E7B-12EF-4CE8-93AD-AFC40A2B31D9}" type="pres">
      <dgm:prSet presAssocID="{0D61E572-BA38-4C97-9B68-74A9B2C027A5}" presName="rootConnector" presStyleLbl="node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E19A8F4C-4CE1-4F58-A313-4EE67DFD8C65}" type="pres">
      <dgm:prSet presAssocID="{0D61E572-BA38-4C97-9B68-74A9B2C027A5}" presName="hierChild4" presStyleCnt="0"/>
      <dgm:spPr/>
    </dgm:pt>
    <dgm:pt modelId="{37A3BEF6-5B4C-4B7A-9832-F1BAD342C7CB}" type="pres">
      <dgm:prSet presAssocID="{ED4C98ED-C191-4D6B-90E4-2E68039511A4}" presName="Name37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66D62B9-40E4-460D-8022-9C8D4CDC6A1E}" type="pres">
      <dgm:prSet presAssocID="{11F9EE5F-165C-4107-864F-71C11DFD440A}" presName="hierRoot2" presStyleCnt="0">
        <dgm:presLayoutVars>
          <dgm:hierBranch val="init"/>
        </dgm:presLayoutVars>
      </dgm:prSet>
      <dgm:spPr/>
    </dgm:pt>
    <dgm:pt modelId="{B0B61633-4887-425F-95BE-A56B14700CE1}" type="pres">
      <dgm:prSet presAssocID="{11F9EE5F-165C-4107-864F-71C11DFD440A}" presName="rootComposite" presStyleCnt="0"/>
      <dgm:spPr/>
    </dgm:pt>
    <dgm:pt modelId="{D6B96AA6-311B-4098-A0AA-192BED091DA1}" type="pres">
      <dgm:prSet presAssocID="{11F9EE5F-165C-4107-864F-71C11DFD440A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07AB4-BFE3-4905-85F3-B102484E6D05}" type="pres">
      <dgm:prSet presAssocID="{11F9EE5F-165C-4107-864F-71C11DFD440A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C970CE1-1DAA-44D6-A0E9-D7BD33C58B9D}" type="pres">
      <dgm:prSet presAssocID="{11F9EE5F-165C-4107-864F-71C11DFD440A}" presName="hierChild4" presStyleCnt="0"/>
      <dgm:spPr/>
    </dgm:pt>
    <dgm:pt modelId="{DFCFA1F8-8BE0-47FF-9BAD-1A3CD5FBF793}" type="pres">
      <dgm:prSet presAssocID="{E60A7F67-ED96-40B8-9A2E-AE9A8FD57388}" presName="Name37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4D71EA92-B643-42C1-BF47-ED3E0FA9681E}" type="pres">
      <dgm:prSet presAssocID="{249AFB8E-CB6A-4784-960F-7AD1486CBBCE}" presName="hierRoot2" presStyleCnt="0">
        <dgm:presLayoutVars>
          <dgm:hierBranch val="init"/>
        </dgm:presLayoutVars>
      </dgm:prSet>
      <dgm:spPr/>
    </dgm:pt>
    <dgm:pt modelId="{ACB65301-EF52-4930-B7CE-16F66B19C643}" type="pres">
      <dgm:prSet presAssocID="{249AFB8E-CB6A-4784-960F-7AD1486CBBCE}" presName="rootComposite" presStyleCnt="0"/>
      <dgm:spPr/>
    </dgm:pt>
    <dgm:pt modelId="{A00AEE4E-8E6B-4D4F-8E56-5E45A040E703}" type="pres">
      <dgm:prSet presAssocID="{249AFB8E-CB6A-4784-960F-7AD1486CBBCE}" presName="rootText" presStyleLbl="node4" presStyleIdx="1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44850E-1C1D-49D9-94D5-AC4975F4572E}" type="pres">
      <dgm:prSet presAssocID="{249AFB8E-CB6A-4784-960F-7AD1486CBBCE}" presName="rootConnector" presStyleLbl="node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1B57A28C-3A4E-4146-8BE2-B90F931E3171}" type="pres">
      <dgm:prSet presAssocID="{249AFB8E-CB6A-4784-960F-7AD1486CBBCE}" presName="hierChild4" presStyleCnt="0"/>
      <dgm:spPr/>
    </dgm:pt>
    <dgm:pt modelId="{D5832EA5-0C93-41B5-8A2A-6A0FF79F5D80}" type="pres">
      <dgm:prSet presAssocID="{249AFB8E-CB6A-4784-960F-7AD1486CBBCE}" presName="hierChild5" presStyleCnt="0"/>
      <dgm:spPr/>
    </dgm:pt>
    <dgm:pt modelId="{3408D09A-D15E-4A39-87E7-30DB9FA1D399}" type="pres">
      <dgm:prSet presAssocID="{644EAF36-E86B-4FE0-9EAC-A384BC4051F6}" presName="Name37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B981A947-B00B-4A10-802F-593B230A0BB9}" type="pres">
      <dgm:prSet presAssocID="{24AB2589-4C35-43F9-85DE-06052B9674C7}" presName="hierRoot2" presStyleCnt="0">
        <dgm:presLayoutVars>
          <dgm:hierBranch val="init"/>
        </dgm:presLayoutVars>
      </dgm:prSet>
      <dgm:spPr/>
    </dgm:pt>
    <dgm:pt modelId="{F0375C06-7283-471C-A2C8-7331C67AE5E0}" type="pres">
      <dgm:prSet presAssocID="{24AB2589-4C35-43F9-85DE-06052B9674C7}" presName="rootComposite" presStyleCnt="0"/>
      <dgm:spPr/>
    </dgm:pt>
    <dgm:pt modelId="{2B09E269-696D-45B6-A7B7-D859F2AF5C2E}" type="pres">
      <dgm:prSet presAssocID="{24AB2589-4C35-43F9-85DE-06052B9674C7}" presName="rootText" presStyleLbl="node4" presStyleIdx="1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9A103C-C8D1-4554-BBDA-7C0C088B5DBF}" type="pres">
      <dgm:prSet presAssocID="{24AB2589-4C35-43F9-85DE-06052B9674C7}" presName="rootConnector" presStyleLbl="node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FE39F1F1-2279-4996-8DA3-30F4AE9A06E2}" type="pres">
      <dgm:prSet presAssocID="{24AB2589-4C35-43F9-85DE-06052B9674C7}" presName="hierChild4" presStyleCnt="0"/>
      <dgm:spPr/>
    </dgm:pt>
    <dgm:pt modelId="{CBB11020-CB9F-465D-B778-0D8C958E02BF}" type="pres">
      <dgm:prSet presAssocID="{24AB2589-4C35-43F9-85DE-06052B9674C7}" presName="hierChild5" presStyleCnt="0"/>
      <dgm:spPr/>
    </dgm:pt>
    <dgm:pt modelId="{2B396732-A372-4BAF-A024-E195098D6FB8}" type="pres">
      <dgm:prSet presAssocID="{11F9EE5F-165C-4107-864F-71C11DFD440A}" presName="hierChild5" presStyleCnt="0"/>
      <dgm:spPr/>
    </dgm:pt>
    <dgm:pt modelId="{BAF57531-0729-420D-9330-4E26975E1D76}" type="pres">
      <dgm:prSet presAssocID="{0D61E572-BA38-4C97-9B68-74A9B2C027A5}" presName="hierChild5" presStyleCnt="0"/>
      <dgm:spPr/>
    </dgm:pt>
    <dgm:pt modelId="{0EE552A4-12EC-4524-A037-1CE7A254781B}" type="pres">
      <dgm:prSet presAssocID="{7B13DE8B-B74F-4030-8963-DD29637AAF67}" presName="Name37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791855D-9A8C-4F53-B740-ECC6F253F1D9}" type="pres">
      <dgm:prSet presAssocID="{9B8017FB-26DA-4766-967C-670374353022}" presName="hierRoot2" presStyleCnt="0">
        <dgm:presLayoutVars>
          <dgm:hierBranch val="init"/>
        </dgm:presLayoutVars>
      </dgm:prSet>
      <dgm:spPr/>
    </dgm:pt>
    <dgm:pt modelId="{9BEF8057-1C4A-40D7-AEF4-F344B523D0E8}" type="pres">
      <dgm:prSet presAssocID="{9B8017FB-26DA-4766-967C-670374353022}" presName="rootComposite" presStyleCnt="0"/>
      <dgm:spPr/>
    </dgm:pt>
    <dgm:pt modelId="{9FEFCDE9-59A8-4A5A-B40F-CE32622994F7}" type="pres">
      <dgm:prSet presAssocID="{9B8017FB-26DA-4766-967C-670374353022}" presName="rootText" presStyleLbl="node2" presStyleIdx="3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78531F-367B-4758-8F96-A9264C26DB31}" type="pres">
      <dgm:prSet presAssocID="{9B8017FB-26DA-4766-967C-670374353022}" presName="rootConnector" presStyleLbl="node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6E8A285-9218-4B9A-AD85-669153C9F6D9}" type="pres">
      <dgm:prSet presAssocID="{9B8017FB-26DA-4766-967C-670374353022}" presName="hierChild4" presStyleCnt="0"/>
      <dgm:spPr/>
    </dgm:pt>
    <dgm:pt modelId="{AA564D1A-9CAC-4BE8-8740-8560DB6F3E19}" type="pres">
      <dgm:prSet presAssocID="{30135146-25A6-4AB5-B700-E9475E6C6111}" presName="Name37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7E4FEF3-D02C-4CFD-8B2D-E19962A4B533}" type="pres">
      <dgm:prSet presAssocID="{852193D9-BC5D-4FBD-B0FF-A22A3DCE533A}" presName="hierRoot2" presStyleCnt="0">
        <dgm:presLayoutVars>
          <dgm:hierBranch val="init"/>
        </dgm:presLayoutVars>
      </dgm:prSet>
      <dgm:spPr/>
    </dgm:pt>
    <dgm:pt modelId="{A1C19387-5F08-43D2-B21B-B96C4B56D3D3}" type="pres">
      <dgm:prSet presAssocID="{852193D9-BC5D-4FBD-B0FF-A22A3DCE533A}" presName="rootComposite" presStyleCnt="0"/>
      <dgm:spPr/>
    </dgm:pt>
    <dgm:pt modelId="{A85B4009-7A1D-4873-AB94-9A40318FF0F6}" type="pres">
      <dgm:prSet presAssocID="{852193D9-BC5D-4FBD-B0FF-A22A3DCE533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FDD761-61E4-4187-AA1C-CED817ACD5F5}" type="pres">
      <dgm:prSet presAssocID="{852193D9-BC5D-4FBD-B0FF-A22A3DCE533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F0A27D9-CEC9-4BA9-9B00-6D6B309A726E}" type="pres">
      <dgm:prSet presAssocID="{852193D9-BC5D-4FBD-B0FF-A22A3DCE533A}" presName="hierChild4" presStyleCnt="0"/>
      <dgm:spPr/>
    </dgm:pt>
    <dgm:pt modelId="{6A54C401-AB6D-4899-A895-480CB5958B41}" type="pres">
      <dgm:prSet presAssocID="{852193D9-BC5D-4FBD-B0FF-A22A3DCE533A}" presName="hierChild5" presStyleCnt="0"/>
      <dgm:spPr/>
    </dgm:pt>
    <dgm:pt modelId="{A7A3E8F4-6AE0-4142-B9D3-6E468CCD7288}" type="pres">
      <dgm:prSet presAssocID="{9B8017FB-26DA-4766-967C-670374353022}" presName="hierChild5" presStyleCnt="0"/>
      <dgm:spPr/>
    </dgm:pt>
    <dgm:pt modelId="{56FBD957-2ED6-4AB1-AB88-F7E6085AFF23}" type="pres">
      <dgm:prSet presAssocID="{3ADA6831-7939-40DB-BCC9-AA7B8DA6289F}" presName="Name37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A5AAA34-8887-4AC5-A993-A40809CB908F}" type="pres">
      <dgm:prSet presAssocID="{3123EAA4-7931-488D-AAD0-5F9AFB998E46}" presName="hierRoot2" presStyleCnt="0">
        <dgm:presLayoutVars>
          <dgm:hierBranch val="init"/>
        </dgm:presLayoutVars>
      </dgm:prSet>
      <dgm:spPr/>
    </dgm:pt>
    <dgm:pt modelId="{E6C43835-96EC-4277-B055-E44C113E772B}" type="pres">
      <dgm:prSet presAssocID="{3123EAA4-7931-488D-AAD0-5F9AFB998E46}" presName="rootComposite" presStyleCnt="0"/>
      <dgm:spPr/>
    </dgm:pt>
    <dgm:pt modelId="{A6BF3223-8ABD-409B-A80C-1086AC6CE5E3}" type="pres">
      <dgm:prSet presAssocID="{3123EAA4-7931-488D-AAD0-5F9AFB998E46}" presName="rootText" presStyleLbl="node2" presStyleIdx="4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D706E6-96BD-4436-87EE-4B4FCD3C0967}" type="pres">
      <dgm:prSet presAssocID="{3123EAA4-7931-488D-AAD0-5F9AFB998E46}" presName="rootConnector" presStyleLbl="node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830364C-5A89-4B17-8EAD-78A8129870FD}" type="pres">
      <dgm:prSet presAssocID="{3123EAA4-7931-488D-AAD0-5F9AFB998E46}" presName="hierChild4" presStyleCnt="0"/>
      <dgm:spPr/>
    </dgm:pt>
    <dgm:pt modelId="{A23B5B43-C2B0-4EA1-A22A-3B120890C3E9}" type="pres">
      <dgm:prSet presAssocID="{3123EAA4-7931-488D-AAD0-5F9AFB998E46}" presName="hierChild5" presStyleCnt="0"/>
      <dgm:spPr/>
    </dgm:pt>
    <dgm:pt modelId="{DF983762-9612-40D0-B7B5-9EE0C10A33FD}" type="pres">
      <dgm:prSet presAssocID="{F2A40B4D-3236-4170-BB54-0B69AFE8EDD4}" presName="hierChild3" presStyleCnt="0"/>
      <dgm:spPr/>
    </dgm:pt>
    <dgm:pt modelId="{41082E68-DECE-46B2-9231-CE6A4AB310B5}" type="pres">
      <dgm:prSet presAssocID="{F77B6FBB-9DA7-49FF-9A8F-F1F35DB80DA0}" presName="hierRoot1" presStyleCnt="0">
        <dgm:presLayoutVars>
          <dgm:hierBranch val="init"/>
        </dgm:presLayoutVars>
      </dgm:prSet>
      <dgm:spPr/>
    </dgm:pt>
    <dgm:pt modelId="{7F7F8A53-846D-4F68-ACC1-2999F7936E87}" type="pres">
      <dgm:prSet presAssocID="{F77B6FBB-9DA7-49FF-9A8F-F1F35DB80DA0}" presName="rootComposite1" presStyleCnt="0"/>
      <dgm:spPr/>
    </dgm:pt>
    <dgm:pt modelId="{0BC81F08-0750-4764-A59B-78C7865033BA}" type="pres">
      <dgm:prSet presAssocID="{F77B6FBB-9DA7-49FF-9A8F-F1F35DB80DA0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85B63D-7006-4A0E-BF85-F3EFEB01DE05}" type="pres">
      <dgm:prSet presAssocID="{F77B6FBB-9DA7-49FF-9A8F-F1F35DB80DA0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17CFF2-1098-422B-A400-4306A30B654D}" type="pres">
      <dgm:prSet presAssocID="{F77B6FBB-9DA7-49FF-9A8F-F1F35DB80DA0}" presName="hierChild2" presStyleCnt="0"/>
      <dgm:spPr/>
    </dgm:pt>
    <dgm:pt modelId="{98DC41CC-2075-4E77-A9C0-56E9EF79E07D}" type="pres">
      <dgm:prSet presAssocID="{F77B6FBB-9DA7-49FF-9A8F-F1F35DB80DA0}" presName="hierChild3" presStyleCnt="0"/>
      <dgm:spPr/>
    </dgm:pt>
    <dgm:pt modelId="{D8208B93-C07C-4897-859C-72B6EB2547B5}" type="pres">
      <dgm:prSet presAssocID="{E535A683-41A0-4E74-B4D6-CEC16CE5C4F2}" presName="hierRoot1" presStyleCnt="0">
        <dgm:presLayoutVars>
          <dgm:hierBranch val="init"/>
        </dgm:presLayoutVars>
      </dgm:prSet>
      <dgm:spPr/>
    </dgm:pt>
    <dgm:pt modelId="{0E8CE465-58AF-4408-BA3D-74C1DC39AADE}" type="pres">
      <dgm:prSet presAssocID="{E535A683-41A0-4E74-B4D6-CEC16CE5C4F2}" presName="rootComposite1" presStyleCnt="0"/>
      <dgm:spPr/>
    </dgm:pt>
    <dgm:pt modelId="{FD530CB2-DF9F-4165-B98C-6AFBDDFFABDE}" type="pres">
      <dgm:prSet presAssocID="{E535A683-41A0-4E74-B4D6-CEC16CE5C4F2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7DC8FE-7274-4EF9-9867-7F8220E1DF78}" type="pres">
      <dgm:prSet presAssocID="{E535A683-41A0-4E74-B4D6-CEC16CE5C4F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3BE63D3-D168-4426-AF5A-5664F9938E6B}" type="pres">
      <dgm:prSet presAssocID="{E535A683-41A0-4E74-B4D6-CEC16CE5C4F2}" presName="hierChild2" presStyleCnt="0"/>
      <dgm:spPr/>
    </dgm:pt>
    <dgm:pt modelId="{39E13C2C-9AD9-47CB-96F8-61075BB67D7D}" type="pres">
      <dgm:prSet presAssocID="{DB95D5A7-09F2-49BE-AB1E-D44A02DB7119}" presName="Name37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E5274E4-D539-4B21-B8CC-F75F7E37D2ED}" type="pres">
      <dgm:prSet presAssocID="{6FA39B6E-1D19-472F-A9FF-E61ED7402A97}" presName="hierRoot2" presStyleCnt="0">
        <dgm:presLayoutVars>
          <dgm:hierBranch val="init"/>
        </dgm:presLayoutVars>
      </dgm:prSet>
      <dgm:spPr/>
    </dgm:pt>
    <dgm:pt modelId="{D1B9190B-D65D-421E-A64A-9B993C043072}" type="pres">
      <dgm:prSet presAssocID="{6FA39B6E-1D19-472F-A9FF-E61ED7402A97}" presName="rootComposite" presStyleCnt="0"/>
      <dgm:spPr/>
    </dgm:pt>
    <dgm:pt modelId="{FCEEB2E2-4701-4F55-ACA2-3511D0859268}" type="pres">
      <dgm:prSet presAssocID="{6FA39B6E-1D19-472F-A9FF-E61ED7402A97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5D4F9C-CFDA-485D-B3CD-263D9C3EA2CE}" type="pres">
      <dgm:prSet presAssocID="{6FA39B6E-1D19-472F-A9FF-E61ED7402A97}" presName="rootConnector" presStyleLbl="node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A0C6A273-BA45-4A12-9E68-D5B0F2B0BDD2}" type="pres">
      <dgm:prSet presAssocID="{6FA39B6E-1D19-472F-A9FF-E61ED7402A97}" presName="hierChild4" presStyleCnt="0"/>
      <dgm:spPr/>
    </dgm:pt>
    <dgm:pt modelId="{84E8D89B-E34D-4572-AAED-D9DE774EE3D8}" type="pres">
      <dgm:prSet presAssocID="{6FA39B6E-1D19-472F-A9FF-E61ED7402A97}" presName="hierChild5" presStyleCnt="0"/>
      <dgm:spPr/>
    </dgm:pt>
    <dgm:pt modelId="{06498DB8-A5F9-471D-81F2-1F2BB724B076}" type="pres">
      <dgm:prSet presAssocID="{1912C142-6101-4244-9F9D-76C496B33923}" presName="Name37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AF6FA87-9598-4714-AFA4-B043E1BF09C8}" type="pres">
      <dgm:prSet presAssocID="{4F97477A-5987-4736-880C-BA5DC74FB46D}" presName="hierRoot2" presStyleCnt="0">
        <dgm:presLayoutVars>
          <dgm:hierBranch val="init"/>
        </dgm:presLayoutVars>
      </dgm:prSet>
      <dgm:spPr/>
    </dgm:pt>
    <dgm:pt modelId="{766A09E9-790E-4705-BA9C-F17FE697525C}" type="pres">
      <dgm:prSet presAssocID="{4F97477A-5987-4736-880C-BA5DC74FB46D}" presName="rootComposite" presStyleCnt="0"/>
      <dgm:spPr/>
    </dgm:pt>
    <dgm:pt modelId="{046A546E-CCC2-435D-B8AA-961546ADB0B6}" type="pres">
      <dgm:prSet presAssocID="{4F97477A-5987-4736-880C-BA5DC74FB46D}" presName="rootText" presStyleLbl="node2" presStyleIdx="6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58B38F-F0A7-4440-98E2-EE378C5C3790}" type="pres">
      <dgm:prSet presAssocID="{4F97477A-5987-4736-880C-BA5DC74FB46D}" presName="rootConnector" presStyleLbl="node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3384B89-5D1A-495B-9A43-CB40EE8F2875}" type="pres">
      <dgm:prSet presAssocID="{4F97477A-5987-4736-880C-BA5DC74FB46D}" presName="hierChild4" presStyleCnt="0"/>
      <dgm:spPr/>
    </dgm:pt>
    <dgm:pt modelId="{57A7032A-002B-4124-9B91-E91CAFDF43D2}" type="pres">
      <dgm:prSet presAssocID="{4F97477A-5987-4736-880C-BA5DC74FB46D}" presName="hierChild5" presStyleCnt="0"/>
      <dgm:spPr/>
    </dgm:pt>
    <dgm:pt modelId="{4412F3A0-79E1-4933-826F-4C923DED4E24}" type="pres">
      <dgm:prSet presAssocID="{681CFB8C-6EA6-4F6F-91EF-2AD758B970A0}" presName="Name37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2B5CF24C-9D0A-4B7A-8A56-3D64ECC81956}" type="pres">
      <dgm:prSet presAssocID="{AB16750A-F4FD-4245-8D5F-09C9E3C02A00}" presName="hierRoot2" presStyleCnt="0">
        <dgm:presLayoutVars>
          <dgm:hierBranch val="init"/>
        </dgm:presLayoutVars>
      </dgm:prSet>
      <dgm:spPr/>
    </dgm:pt>
    <dgm:pt modelId="{47D8F474-F47A-4337-8998-0776FC71E741}" type="pres">
      <dgm:prSet presAssocID="{AB16750A-F4FD-4245-8D5F-09C9E3C02A00}" presName="rootComposite" presStyleCnt="0"/>
      <dgm:spPr/>
    </dgm:pt>
    <dgm:pt modelId="{D82537C7-82F2-4912-A81B-30312367A3E1}" type="pres">
      <dgm:prSet presAssocID="{AB16750A-F4FD-4245-8D5F-09C9E3C02A00}" presName="rootText" presStyleLbl="node2" presStyleIdx="7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25D3E-4418-4967-8544-69C03E89F955}" type="pres">
      <dgm:prSet presAssocID="{AB16750A-F4FD-4245-8D5F-09C9E3C02A00}" presName="rootConnector" presStyleLbl="node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9E7F756D-8BAC-43A0-936B-BF11C620BBF4}" type="pres">
      <dgm:prSet presAssocID="{AB16750A-F4FD-4245-8D5F-09C9E3C02A00}" presName="hierChild4" presStyleCnt="0"/>
      <dgm:spPr/>
    </dgm:pt>
    <dgm:pt modelId="{C0FFA03D-BD99-4795-9BEF-C1F7117D1282}" type="pres">
      <dgm:prSet presAssocID="{AB16750A-F4FD-4245-8D5F-09C9E3C02A00}" presName="hierChild5" presStyleCnt="0"/>
      <dgm:spPr/>
    </dgm:pt>
    <dgm:pt modelId="{A7271760-7A60-42F5-BA68-FC86A295588E}" type="pres">
      <dgm:prSet presAssocID="{E535A683-41A0-4E74-B4D6-CEC16CE5C4F2}" presName="hierChild3" presStyleCnt="0"/>
      <dgm:spPr/>
    </dgm:pt>
  </dgm:ptLst>
  <dgm:cxnLst>
    <dgm:cxn modelId="{6E581F6F-C02D-41A6-AA7B-99C579A7B720}" type="presOf" srcId="{61F160A7-BA6E-4062-8044-04D3E7CE82BE}" destId="{B4E1B80E-D357-4232-8540-ABFFCE7F1B19}" srcOrd="0" destOrd="0" presId="urn:microsoft.com/office/officeart/2005/8/layout/orgChart1"/>
    <dgm:cxn modelId="{80D83B30-6051-4A24-89CD-0CBFE3BC2C48}" type="presOf" srcId="{852193D9-BC5D-4FBD-B0FF-A22A3DCE533A}" destId="{A85B4009-7A1D-4873-AB94-9A40318FF0F6}" srcOrd="0" destOrd="0" presId="urn:microsoft.com/office/officeart/2005/8/layout/orgChart1"/>
    <dgm:cxn modelId="{DEFE5ADD-D3B5-49EF-8E97-A1A19276486F}" type="presOf" srcId="{9B8017FB-26DA-4766-967C-670374353022}" destId="{3A78531F-367B-4758-8F96-A9264C26DB31}" srcOrd="1" destOrd="0" presId="urn:microsoft.com/office/officeart/2005/8/layout/orgChart1"/>
    <dgm:cxn modelId="{928B98AD-331A-4115-B84E-B133A5646AC2}" type="presOf" srcId="{EB41E069-4B95-490F-9694-03FA4B9B418F}" destId="{603C37EF-06ED-4B8B-8CD9-A1885A77284B}" srcOrd="0" destOrd="0" presId="urn:microsoft.com/office/officeart/2005/8/layout/orgChart1"/>
    <dgm:cxn modelId="{5E3C628F-2564-4AF5-81C6-E46B5580C6D9}" type="presOf" srcId="{4F97477A-5987-4736-880C-BA5DC74FB46D}" destId="{1058B38F-F0A7-4440-98E2-EE378C5C3790}" srcOrd="1" destOrd="0" presId="urn:microsoft.com/office/officeart/2005/8/layout/orgChart1"/>
    <dgm:cxn modelId="{8097AD1B-8DA6-4437-8C39-0184548E42C8}" srcId="{4F888E1B-84C4-4274-A0EC-C7F8F7ED250B}" destId="{CF96D224-8C53-486A-8520-65ED7B6F2C03}" srcOrd="0" destOrd="0" parTransId="{28254ABA-F993-4A2D-9E7A-2DCD732526D1}" sibTransId="{5577166B-2AD1-4D39-9143-C4793FC0A81F}"/>
    <dgm:cxn modelId="{F6C2C782-0C62-4ACB-A4A1-3F50D52039DF}" type="presOf" srcId="{D300C8A2-E8E9-447E-B2E2-54A097F54570}" destId="{FD4520E2-E107-4CCF-ADCE-EB4ED0C40E7F}" srcOrd="1" destOrd="0" presId="urn:microsoft.com/office/officeart/2005/8/layout/orgChart1"/>
    <dgm:cxn modelId="{85CC9558-C917-443F-BCB6-4E470EACBA58}" srcId="{9B8017FB-26DA-4766-967C-670374353022}" destId="{852193D9-BC5D-4FBD-B0FF-A22A3DCE533A}" srcOrd="0" destOrd="0" parTransId="{30135146-25A6-4AB5-B700-E9475E6C6111}" sibTransId="{9238DEFF-94C8-4B31-9AF6-2709223DD8BF}"/>
    <dgm:cxn modelId="{265E7F45-D136-4F38-801C-8C86109880C1}" type="presOf" srcId="{FBC5B063-F297-4814-BFC6-D839D7A0FA6E}" destId="{37EA2C91-22F9-48B9-9038-B23E91144C21}" srcOrd="0" destOrd="0" presId="urn:microsoft.com/office/officeart/2005/8/layout/orgChart1"/>
    <dgm:cxn modelId="{BEC57997-F620-4DC9-A840-E14842487FA4}" srcId="{D300C8A2-E8E9-447E-B2E2-54A097F54570}" destId="{C8D112ED-47C9-4738-BC3D-1014E3B8DCAD}" srcOrd="2" destOrd="0" parTransId="{DABFA3E9-5E40-49F6-ADDB-58651263DA0E}" sibTransId="{041D784C-660B-45D6-B4EF-1C7A1788A8B4}"/>
    <dgm:cxn modelId="{44D80D65-C36F-497E-97B4-631EC88EEBEA}" type="presOf" srcId="{681CFB8C-6EA6-4F6F-91EF-2AD758B970A0}" destId="{4412F3A0-79E1-4933-826F-4C923DED4E24}" srcOrd="0" destOrd="0" presId="urn:microsoft.com/office/officeart/2005/8/layout/orgChart1"/>
    <dgm:cxn modelId="{9E7F16EE-F446-4F58-90A8-8F5ECEE885AF}" srcId="{BD78E564-3E71-453B-B9CB-030EE3FBCE11}" destId="{E535A683-41A0-4E74-B4D6-CEC16CE5C4F2}" srcOrd="2" destOrd="0" parTransId="{EEBF0EE6-F5A9-4590-B83F-6308E0713B08}" sibTransId="{72A1A480-A648-4304-8C43-9B9B3787D917}"/>
    <dgm:cxn modelId="{22DC4A35-D91E-4F69-AA1F-30F12BD6A912}" type="presOf" srcId="{AB16750A-F4FD-4245-8D5F-09C9E3C02A00}" destId="{E9A25D3E-4418-4967-8544-69C03E89F955}" srcOrd="1" destOrd="0" presId="urn:microsoft.com/office/officeart/2005/8/layout/orgChart1"/>
    <dgm:cxn modelId="{2B10A240-E62E-4E18-984F-930578E9DB8F}" type="presOf" srcId="{B454DF89-9FF9-490D-BDA7-DFFD74046E91}" destId="{78776B18-5F99-4735-B6F8-DBDD205402EF}" srcOrd="1" destOrd="0" presId="urn:microsoft.com/office/officeart/2005/8/layout/orgChart1"/>
    <dgm:cxn modelId="{92034D92-6429-4F54-B3CC-614A2E26EE60}" type="presOf" srcId="{CF96D224-8C53-486A-8520-65ED7B6F2C03}" destId="{4FB131FA-FE12-4760-9133-14F7BBD902FD}" srcOrd="1" destOrd="0" presId="urn:microsoft.com/office/officeart/2005/8/layout/orgChart1"/>
    <dgm:cxn modelId="{A2FD7A2D-96FF-4EB9-8D7F-A9BDDC7FE990}" type="presOf" srcId="{5A2F00D4-6495-4BD8-B8CC-2B9BE61AD3CA}" destId="{2FE97E42-5C8A-44DE-93D9-E90A47B6ED29}" srcOrd="1" destOrd="0" presId="urn:microsoft.com/office/officeart/2005/8/layout/orgChart1"/>
    <dgm:cxn modelId="{820425EF-5DFD-4025-A712-AEEE84E78DB0}" srcId="{C8D112ED-47C9-4738-BC3D-1014E3B8DCAD}" destId="{33B43CA2-E4CB-4319-B0E0-6E4FBF263154}" srcOrd="0" destOrd="0" parTransId="{323887D4-AF28-468B-830E-87336BC8C428}" sibTransId="{269A1A9B-08FD-4691-98B7-F2680D2793B9}"/>
    <dgm:cxn modelId="{8E8297F8-92E6-4817-B771-A8E2C0D93E8D}" type="presOf" srcId="{B5A1C09A-31B6-4988-9908-92DCF3FA6F43}" destId="{45A68E52-7566-4820-AA1B-399E4B8CDB9C}" srcOrd="0" destOrd="0" presId="urn:microsoft.com/office/officeart/2005/8/layout/orgChart1"/>
    <dgm:cxn modelId="{A04B93B3-FA54-4033-8598-7195F426C7F7}" type="presOf" srcId="{E60A7F67-ED96-40B8-9A2E-AE9A8FD57388}" destId="{DFCFA1F8-8BE0-47FF-9BAD-1A3CD5FBF793}" srcOrd="0" destOrd="0" presId="urn:microsoft.com/office/officeart/2005/8/layout/orgChart1"/>
    <dgm:cxn modelId="{1828AF28-A2B3-4B26-997A-29F4E4FD2AAB}" type="presOf" srcId="{BBCD9E01-0C03-4892-AE33-EEAEAE747F4E}" destId="{67B42F7B-9DD3-42A6-B83C-D3217701478B}" srcOrd="0" destOrd="0" presId="urn:microsoft.com/office/officeart/2005/8/layout/orgChart1"/>
    <dgm:cxn modelId="{B75A77B1-098C-4843-AB75-0DE25CE48500}" srcId="{D300C8A2-E8E9-447E-B2E2-54A097F54570}" destId="{6C5626AE-1B26-46F2-9760-2AE10131A6D1}" srcOrd="1" destOrd="0" parTransId="{BE2D949E-19AB-40F9-B8A7-DDB2B637C56C}" sibTransId="{9511E07B-71BB-4433-9D3E-3FD64989A919}"/>
    <dgm:cxn modelId="{043E2D21-BB7D-4CA4-ACFA-531E3A73C05B}" type="presOf" srcId="{F2A40B4D-3236-4170-BB54-0B69AFE8EDD4}" destId="{48419246-F113-4DB3-8EEE-93BF04384BED}" srcOrd="1" destOrd="0" presId="urn:microsoft.com/office/officeart/2005/8/layout/orgChart1"/>
    <dgm:cxn modelId="{4500DB05-9BE6-4033-91D8-DEF6A126E520}" type="presOf" srcId="{6FA39B6E-1D19-472F-A9FF-E61ED7402A97}" destId="{835D4F9C-CFDA-485D-B3CD-263D9C3EA2CE}" srcOrd="1" destOrd="0" presId="urn:microsoft.com/office/officeart/2005/8/layout/orgChart1"/>
    <dgm:cxn modelId="{723EEA2E-CBE5-4A51-B7A4-2487F471CD56}" type="presOf" srcId="{28254ABA-F993-4A2D-9E7A-2DCD732526D1}" destId="{5F4FABF4-DD45-4677-BC90-5CEF50F469DD}" srcOrd="0" destOrd="0" presId="urn:microsoft.com/office/officeart/2005/8/layout/orgChart1"/>
    <dgm:cxn modelId="{AEFE0EC6-02A0-4808-8B4A-B748B607E68E}" type="presOf" srcId="{73A7D51C-62C9-43B2-96F0-56269D602D7B}" destId="{A6AA46A3-F0C3-49FB-B9BD-6A06ED41F9B9}" srcOrd="0" destOrd="0" presId="urn:microsoft.com/office/officeart/2005/8/layout/orgChart1"/>
    <dgm:cxn modelId="{28FED48F-EF68-43FD-9B7D-6C650F954320}" type="presOf" srcId="{C8D112ED-47C9-4738-BC3D-1014E3B8DCAD}" destId="{0C5A6364-DA89-44ED-8112-CD2F2060D2B1}" srcOrd="1" destOrd="0" presId="urn:microsoft.com/office/officeart/2005/8/layout/orgChart1"/>
    <dgm:cxn modelId="{24CD57B8-6D6A-44D0-8EF7-B7300C3D208C}" type="presOf" srcId="{90822143-C510-404B-B031-A2024A3C0DE5}" destId="{33CA4442-1B24-460B-B13D-B35DB499DCA2}" srcOrd="0" destOrd="0" presId="urn:microsoft.com/office/officeart/2005/8/layout/orgChart1"/>
    <dgm:cxn modelId="{E93076E7-C79B-44F7-A589-E19C88414316}" srcId="{E535A683-41A0-4E74-B4D6-CEC16CE5C4F2}" destId="{AB16750A-F4FD-4245-8D5F-09C9E3C02A00}" srcOrd="2" destOrd="0" parTransId="{681CFB8C-6EA6-4F6F-91EF-2AD758B970A0}" sibTransId="{153EC1D4-8BCB-4B4E-B401-13F6E8E520CB}"/>
    <dgm:cxn modelId="{EFA39AD9-51B4-48CA-9642-321E5CC7A95D}" type="presOf" srcId="{FBC5B063-F297-4814-BFC6-D839D7A0FA6E}" destId="{DC05D5B2-D7E8-4020-9557-6E3AD497555E}" srcOrd="1" destOrd="0" presId="urn:microsoft.com/office/officeart/2005/8/layout/orgChart1"/>
    <dgm:cxn modelId="{508E12ED-904C-4DD7-BCEF-3FC0B8FC6CD6}" type="presOf" srcId="{1E4B9599-CD37-4E9E-AF33-09770F47D887}" destId="{B7C96860-F1CB-4B91-9523-B32FFDA01AB9}" srcOrd="1" destOrd="0" presId="urn:microsoft.com/office/officeart/2005/8/layout/orgChart1"/>
    <dgm:cxn modelId="{EF3FCEBC-5929-478A-BE20-E06D0B6DF747}" srcId="{BD78E564-3E71-453B-B9CB-030EE3FBCE11}" destId="{F2A40B4D-3236-4170-BB54-0B69AFE8EDD4}" srcOrd="0" destOrd="0" parTransId="{60414C0B-35FE-4FE9-82AB-CB382F856DDF}" sibTransId="{21ADAE42-EB43-45DA-8876-B942DB8744D0}"/>
    <dgm:cxn modelId="{5FFB0985-7CCD-44E0-8A6D-2EFAB0EF1FEC}" type="presOf" srcId="{AB16750A-F4FD-4245-8D5F-09C9E3C02A00}" destId="{D82537C7-82F2-4912-A81B-30312367A3E1}" srcOrd="0" destOrd="0" presId="urn:microsoft.com/office/officeart/2005/8/layout/orgChart1"/>
    <dgm:cxn modelId="{333139EB-607D-48C8-90DD-F25C34DEC822}" type="presOf" srcId="{33B43CA2-E4CB-4319-B0E0-6E4FBF263154}" destId="{9D213534-786D-4937-8FA6-CE65BAEDC3FD}" srcOrd="1" destOrd="0" presId="urn:microsoft.com/office/officeart/2005/8/layout/orgChart1"/>
    <dgm:cxn modelId="{28698FEA-E85A-4C64-80E4-8CB120A4B2FB}" type="presOf" srcId="{F2A40B4D-3236-4170-BB54-0B69AFE8EDD4}" destId="{CB93B035-EA11-4941-9E71-E1C02CB8ACA9}" srcOrd="0" destOrd="0" presId="urn:microsoft.com/office/officeart/2005/8/layout/orgChart1"/>
    <dgm:cxn modelId="{14B7E223-9A38-4E11-B413-6F751B928643}" type="presOf" srcId="{4614CE48-8B7A-439D-A1AF-D541D9CCFB57}" destId="{7F2C5671-A4B9-4DC2-AACF-2D80DCCFB330}" srcOrd="0" destOrd="0" presId="urn:microsoft.com/office/officeart/2005/8/layout/orgChart1"/>
    <dgm:cxn modelId="{E58FDBBE-DBF5-40A7-861B-C23489F8536A}" type="presOf" srcId="{447FF508-FA15-45F6-8B02-EAD4F1C044E5}" destId="{BD29EA8A-2BE3-4C08-B4E7-5FD6CFCB4DC5}" srcOrd="0" destOrd="0" presId="urn:microsoft.com/office/officeart/2005/8/layout/orgChart1"/>
    <dgm:cxn modelId="{BAFE89DC-E483-4205-A2F9-F84F8A814494}" type="presOf" srcId="{7B13DE8B-B74F-4030-8963-DD29637AAF67}" destId="{0EE552A4-12EC-4524-A037-1CE7A254781B}" srcOrd="0" destOrd="0" presId="urn:microsoft.com/office/officeart/2005/8/layout/orgChart1"/>
    <dgm:cxn modelId="{3FE49E88-0DA7-44C7-89AA-0CB8173B7B06}" srcId="{E535A683-41A0-4E74-B4D6-CEC16CE5C4F2}" destId="{4F97477A-5987-4736-880C-BA5DC74FB46D}" srcOrd="1" destOrd="0" parTransId="{1912C142-6101-4244-9F9D-76C496B33923}" sibTransId="{E41565B4-1E4B-4A10-AE30-FD017D04D759}"/>
    <dgm:cxn modelId="{88DCE0C2-D7FF-4C60-9A97-E705E2DBE817}" srcId="{11F9EE5F-165C-4107-864F-71C11DFD440A}" destId="{249AFB8E-CB6A-4784-960F-7AD1486CBBCE}" srcOrd="0" destOrd="0" parTransId="{E60A7F67-ED96-40B8-9A2E-AE9A8FD57388}" sibTransId="{B75AC46B-A890-41A2-AF96-4D3FDAAA60D8}"/>
    <dgm:cxn modelId="{91E1FA65-5663-492E-B1A5-7C698FC01CCB}" type="presOf" srcId="{BD78E564-3E71-453B-B9CB-030EE3FBCE11}" destId="{87A67220-2F11-4B3D-88EF-77FF847D033A}" srcOrd="0" destOrd="0" presId="urn:microsoft.com/office/officeart/2005/8/layout/orgChart1"/>
    <dgm:cxn modelId="{585A688E-79E2-4D5F-83FB-11039AB915A9}" srcId="{D300C8A2-E8E9-447E-B2E2-54A097F54570}" destId="{B454DF89-9FF9-490D-BDA7-DFFD74046E91}" srcOrd="0" destOrd="0" parTransId="{C23AC0BF-365F-416E-8197-9B17159ABFAB}" sibTransId="{1E52E731-ED5D-45DE-AEDD-03FF4DCA45CA}"/>
    <dgm:cxn modelId="{16B28F26-1B39-4BBF-B2E5-F5F3DEAA2A22}" srcId="{F2A40B4D-3236-4170-BB54-0B69AFE8EDD4}" destId="{2F613D0D-E22F-47D3-A856-46FB772FFECA}" srcOrd="0" destOrd="0" parTransId="{B5444945-9A79-413F-8055-2F54886C3957}" sibTransId="{21511923-5D27-4C2C-882B-0E6EE4CF6732}"/>
    <dgm:cxn modelId="{A05AAE52-272D-4550-AEBD-895FFE43DA1A}" type="presOf" srcId="{5A2F00D4-6495-4BD8-B8CC-2B9BE61AD3CA}" destId="{B84E8FFC-2442-4909-94F2-365D758AC30E}" srcOrd="0" destOrd="0" presId="urn:microsoft.com/office/officeart/2005/8/layout/orgChart1"/>
    <dgm:cxn modelId="{503E9F59-5462-4EB3-BD80-017EBF1D2318}" type="presOf" srcId="{3123EAA4-7931-488D-AAD0-5F9AFB998E46}" destId="{12D706E6-96BD-4436-87EE-4B4FCD3C0967}" srcOrd="1" destOrd="0" presId="urn:microsoft.com/office/officeart/2005/8/layout/orgChart1"/>
    <dgm:cxn modelId="{5D44F7F6-75A4-4F5B-899B-7F288605055A}" type="presOf" srcId="{F77B6FBB-9DA7-49FF-9A8F-F1F35DB80DA0}" destId="{8E85B63D-7006-4A0E-BF85-F3EFEB01DE05}" srcOrd="1" destOrd="0" presId="urn:microsoft.com/office/officeart/2005/8/layout/orgChart1"/>
    <dgm:cxn modelId="{1D3EF4D5-556D-453C-918E-7683C5BF5259}" type="presOf" srcId="{11F9EE5F-165C-4107-864F-71C11DFD440A}" destId="{A1107AB4-BFE3-4905-85F3-B102484E6D05}" srcOrd="1" destOrd="0" presId="urn:microsoft.com/office/officeart/2005/8/layout/orgChart1"/>
    <dgm:cxn modelId="{659C9DEC-C00A-4573-876C-3121AD6F1DBF}" srcId="{0D61E572-BA38-4C97-9B68-74A9B2C027A5}" destId="{11F9EE5F-165C-4107-864F-71C11DFD440A}" srcOrd="0" destOrd="0" parTransId="{ED4C98ED-C191-4D6B-90E4-2E68039511A4}" sibTransId="{B558AF9E-EA93-401A-9C3C-E42371E5DE6F}"/>
    <dgm:cxn modelId="{4153BE61-0FF8-4437-BAEB-9EF989E7A2E5}" type="presOf" srcId="{8BD15BB3-AC6E-405C-8BA9-E4D3E7161051}" destId="{06A2AA81-EC38-4046-8C5B-2815AC9FE5BE}" srcOrd="0" destOrd="0" presId="urn:microsoft.com/office/officeart/2005/8/layout/orgChart1"/>
    <dgm:cxn modelId="{3C9453A1-9ACA-4B55-AF45-28027CE02D28}" srcId="{4F888E1B-84C4-4274-A0EC-C7F8F7ED250B}" destId="{FBC5B063-F297-4814-BFC6-D839D7A0FA6E}" srcOrd="2" destOrd="0" parTransId="{C801307B-6038-4BBC-95D7-24860C9452B3}" sibTransId="{A6CD02D7-05A5-4692-8DE6-31BF8CC07162}"/>
    <dgm:cxn modelId="{539EDAD7-30A7-4CA8-8F72-7762DAF11FED}" srcId="{CE64CD03-4337-4948-945A-C8D6249F743A}" destId="{DDD63E12-E8FD-48F5-B340-264AB80F3200}" srcOrd="0" destOrd="0" parTransId="{FC278373-B8A9-426C-B14C-A089E94F521E}" sibTransId="{FBAA8907-4F45-48D2-A2AC-1AA60FF8A793}"/>
    <dgm:cxn modelId="{912A05FD-19B2-43D6-A0D9-4EF431FD6A40}" type="presOf" srcId="{CE64CD03-4337-4948-945A-C8D6249F743A}" destId="{AA5C877A-A98E-4A52-ACAA-2AD166437BCD}" srcOrd="0" destOrd="0" presId="urn:microsoft.com/office/officeart/2005/8/layout/orgChart1"/>
    <dgm:cxn modelId="{9D68F178-B907-461D-BA36-BC9EA75FC996}" type="presOf" srcId="{3ADA6831-7939-40DB-BCC9-AA7B8DA6289F}" destId="{56FBD957-2ED6-4AB1-AB88-F7E6085AFF23}" srcOrd="0" destOrd="0" presId="urn:microsoft.com/office/officeart/2005/8/layout/orgChart1"/>
    <dgm:cxn modelId="{920B77B9-91D8-42FC-B1D5-F5E791A72E58}" srcId="{BD78E564-3E71-453B-B9CB-030EE3FBCE11}" destId="{F77B6FBB-9DA7-49FF-9A8F-F1F35DB80DA0}" srcOrd="1" destOrd="0" parTransId="{488CA5C2-51DB-44F2-BDC3-DD7D198AF682}" sibTransId="{CCC9D23D-5B94-4E78-B4F9-341EDD975686}"/>
    <dgm:cxn modelId="{EC8B2B18-7470-40F6-B3E5-119570135EBB}" srcId="{F2A40B4D-3236-4170-BB54-0B69AFE8EDD4}" destId="{9B8017FB-26DA-4766-967C-670374353022}" srcOrd="3" destOrd="0" parTransId="{7B13DE8B-B74F-4030-8963-DD29637AAF67}" sibTransId="{49974AA6-8577-4A10-A0D2-5439C01FD9B5}"/>
    <dgm:cxn modelId="{E393C2C3-9BD9-4211-A1E1-F335359B337B}" type="presOf" srcId="{C9EDF0EF-2BE6-47AC-84D2-973D938F3B63}" destId="{CB0B058B-471D-4826-9ECF-BFE67C84703A}" srcOrd="0" destOrd="0" presId="urn:microsoft.com/office/officeart/2005/8/layout/orgChart1"/>
    <dgm:cxn modelId="{522DE240-C5C8-44AF-80D8-D4BA08239175}" type="presOf" srcId="{6FA39B6E-1D19-472F-A9FF-E61ED7402A97}" destId="{FCEEB2E2-4701-4F55-ACA2-3511D0859268}" srcOrd="0" destOrd="0" presId="urn:microsoft.com/office/officeart/2005/8/layout/orgChart1"/>
    <dgm:cxn modelId="{0F1B0600-37DD-4BC0-B0FB-485AFEE327A4}" type="presOf" srcId="{24AB2589-4C35-43F9-85DE-06052B9674C7}" destId="{2B09E269-696D-45B6-A7B7-D859F2AF5C2E}" srcOrd="0" destOrd="0" presId="urn:microsoft.com/office/officeart/2005/8/layout/orgChart1"/>
    <dgm:cxn modelId="{6663A1AE-3BCD-4621-A699-54C2C32B14CE}" type="presOf" srcId="{F77B6FBB-9DA7-49FF-9A8F-F1F35DB80DA0}" destId="{0BC81F08-0750-4764-A59B-78C7865033BA}" srcOrd="0" destOrd="0" presId="urn:microsoft.com/office/officeart/2005/8/layout/orgChart1"/>
    <dgm:cxn modelId="{7F141274-D6F0-4D51-B4F9-80766D5B6159}" type="presOf" srcId="{BBCD9E01-0C03-4892-AE33-EEAEAE747F4E}" destId="{30B52616-5484-47FF-B9C9-E8DA821D628C}" srcOrd="1" destOrd="0" presId="urn:microsoft.com/office/officeart/2005/8/layout/orgChart1"/>
    <dgm:cxn modelId="{7A1E02A3-30DD-4D3D-9BC2-68C027568BD3}" type="presOf" srcId="{852193D9-BC5D-4FBD-B0FF-A22A3DCE533A}" destId="{01FDD761-61E4-4187-AA1C-CED817ACD5F5}" srcOrd="1" destOrd="0" presId="urn:microsoft.com/office/officeart/2005/8/layout/orgChart1"/>
    <dgm:cxn modelId="{6D15FC4B-C293-498A-A2B4-4D823F9D33AB}" type="presOf" srcId="{DABFA3E9-5E40-49F6-ADDB-58651263DA0E}" destId="{B54BE606-4174-451E-8FFB-1E526B903B47}" srcOrd="0" destOrd="0" presId="urn:microsoft.com/office/officeart/2005/8/layout/orgChart1"/>
    <dgm:cxn modelId="{BB474533-5B69-42B2-84A3-1A5048B29698}" type="presOf" srcId="{6C5626AE-1B26-46F2-9760-2AE10131A6D1}" destId="{7C3F6769-2B31-46B7-80CC-1B94906F90B7}" srcOrd="0" destOrd="0" presId="urn:microsoft.com/office/officeart/2005/8/layout/orgChart1"/>
    <dgm:cxn modelId="{E020D1AB-F7D3-42B3-B7CD-2BAD240CE240}" type="presOf" srcId="{90822143-C510-404B-B031-A2024A3C0DE5}" destId="{FFCE7A22-64A1-465A-8458-C45C065483CF}" srcOrd="1" destOrd="0" presId="urn:microsoft.com/office/officeart/2005/8/layout/orgChart1"/>
    <dgm:cxn modelId="{79D3D1C2-7E5F-44E2-A94B-02FC15091317}" type="presOf" srcId="{1912C142-6101-4244-9F9D-76C496B33923}" destId="{06498DB8-A5F9-471D-81F2-1F2BB724B076}" srcOrd="0" destOrd="0" presId="urn:microsoft.com/office/officeart/2005/8/layout/orgChart1"/>
    <dgm:cxn modelId="{BB15466F-6502-4E7C-8CDC-1CCA381D26D2}" type="presOf" srcId="{4F888E1B-84C4-4274-A0EC-C7F8F7ED250B}" destId="{CD531680-3B0B-4448-83A7-E04F35E50954}" srcOrd="0" destOrd="0" presId="urn:microsoft.com/office/officeart/2005/8/layout/orgChart1"/>
    <dgm:cxn modelId="{7175ACAB-B91E-4F3E-A275-AF1DED0AC225}" type="presOf" srcId="{C801307B-6038-4BBC-95D7-24860C9452B3}" destId="{B8B909D1-771D-47E9-9049-CE6382D1E575}" srcOrd="0" destOrd="0" presId="urn:microsoft.com/office/officeart/2005/8/layout/orgChart1"/>
    <dgm:cxn modelId="{930A79BE-0A0A-4D41-B6E0-29813695BED0}" type="presOf" srcId="{CF96D224-8C53-486A-8520-65ED7B6F2C03}" destId="{5111D910-DC7F-46AD-B345-253AF82C7F00}" srcOrd="0" destOrd="0" presId="urn:microsoft.com/office/officeart/2005/8/layout/orgChart1"/>
    <dgm:cxn modelId="{0305CB02-AC94-4F37-A784-9B384F160110}" srcId="{4F888E1B-84C4-4274-A0EC-C7F8F7ED250B}" destId="{5A2F00D4-6495-4BD8-B8CC-2B9BE61AD3CA}" srcOrd="3" destOrd="0" parTransId="{9825B772-F0A4-4373-8F1B-10B884E25FBF}" sibTransId="{E8650435-0E04-470A-A9C5-0AA4499F7529}"/>
    <dgm:cxn modelId="{5026E888-1BB0-49BA-9E1C-866F2AB887E3}" type="presOf" srcId="{3123EAA4-7931-488D-AAD0-5F9AFB998E46}" destId="{A6BF3223-8ABD-409B-A80C-1086AC6CE5E3}" srcOrd="0" destOrd="0" presId="urn:microsoft.com/office/officeart/2005/8/layout/orgChart1"/>
    <dgm:cxn modelId="{401336FC-2885-41A5-8B6A-1160A887FE6B}" type="presOf" srcId="{E535A683-41A0-4E74-B4D6-CEC16CE5C4F2}" destId="{FD530CB2-DF9F-4165-B98C-6AFBDDFFABDE}" srcOrd="0" destOrd="0" presId="urn:microsoft.com/office/officeart/2005/8/layout/orgChart1"/>
    <dgm:cxn modelId="{3FB9AF02-1F79-40A0-A026-4B027B614066}" type="presOf" srcId="{ED4C98ED-C191-4D6B-90E4-2E68039511A4}" destId="{37A3BEF6-5B4C-4B7A-9832-F1BAD342C7CB}" srcOrd="0" destOrd="0" presId="urn:microsoft.com/office/officeart/2005/8/layout/orgChart1"/>
    <dgm:cxn modelId="{7C38CBA1-CAE5-4F20-9062-D3699E9872C8}" type="presOf" srcId="{DDD63E12-E8FD-48F5-B340-264AB80F3200}" destId="{CC3D63CE-964E-4D74-9348-2793073EDB7F}" srcOrd="1" destOrd="0" presId="urn:microsoft.com/office/officeart/2005/8/layout/orgChart1"/>
    <dgm:cxn modelId="{D4762E9E-170B-4A92-AA32-BF9BE1872072}" type="presOf" srcId="{2F613D0D-E22F-47D3-A856-46FB772FFECA}" destId="{2C7FEE5E-301C-490F-A928-ECC7EFBD829F}" srcOrd="0" destOrd="0" presId="urn:microsoft.com/office/officeart/2005/8/layout/orgChart1"/>
    <dgm:cxn modelId="{85F60357-189A-4002-8C8F-D6F7896988B9}" type="presOf" srcId="{D300C8A2-E8E9-447E-B2E2-54A097F54570}" destId="{E63AFCD6-130B-4A81-812F-3602F92EC7D4}" srcOrd="0" destOrd="0" presId="urn:microsoft.com/office/officeart/2005/8/layout/orgChart1"/>
    <dgm:cxn modelId="{96323DAB-670E-43F1-AD24-5F55765017EF}" type="presOf" srcId="{9B8017FB-26DA-4766-967C-670374353022}" destId="{9FEFCDE9-59A8-4A5A-B40F-CE32622994F7}" srcOrd="0" destOrd="0" presId="urn:microsoft.com/office/officeart/2005/8/layout/orgChart1"/>
    <dgm:cxn modelId="{F10C7D76-EB06-437E-879C-F133F73CC77F}" srcId="{2F613D0D-E22F-47D3-A856-46FB772FFECA}" destId="{BBCD9E01-0C03-4892-AE33-EEAEAE747F4E}" srcOrd="0" destOrd="0" parTransId="{B5A1C09A-31B6-4988-9908-92DCF3FA6F43}" sibTransId="{B1F97EEE-2E24-42D8-A6D3-9F9CDB665412}"/>
    <dgm:cxn modelId="{D2613538-63DD-4D97-93CB-2AA09447EF23}" type="presOf" srcId="{1E4B9599-CD37-4E9E-AF33-09770F47D887}" destId="{68187A27-0D79-4C40-AE6A-8ABB7455EA4D}" srcOrd="0" destOrd="0" presId="urn:microsoft.com/office/officeart/2005/8/layout/orgChart1"/>
    <dgm:cxn modelId="{C3B56AEF-7CB4-4CFC-BB2E-39FC6C35020B}" srcId="{BBCD9E01-0C03-4892-AE33-EEAEAE747F4E}" destId="{90822143-C510-404B-B031-A2024A3C0DE5}" srcOrd="1" destOrd="0" parTransId="{90CA709D-FFD2-4620-A54F-A955A549D331}" sibTransId="{EF33990B-A855-4DBE-9EAC-13D1A929728C}"/>
    <dgm:cxn modelId="{126898B6-7D97-46F5-B2ED-B5B9EEC9345F}" type="presOf" srcId="{3358A8EA-0E30-4A82-ACA0-C44EA79F964B}" destId="{7628EA29-87CA-452E-ABBD-E7167F33058E}" srcOrd="1" destOrd="0" presId="urn:microsoft.com/office/officeart/2005/8/layout/orgChart1"/>
    <dgm:cxn modelId="{3A21543E-A251-4C56-99E5-C7EF309FD3A3}" srcId="{F2A40B4D-3236-4170-BB54-0B69AFE8EDD4}" destId="{3358A8EA-0E30-4A82-ACA0-C44EA79F964B}" srcOrd="1" destOrd="0" parTransId="{727EB018-0FE9-47FA-BF78-0CECA81BA6C0}" sibTransId="{731DCDD2-A2A2-4349-B896-E41C9953C88B}"/>
    <dgm:cxn modelId="{84F17079-8A86-47ED-8FAA-D442FADC823B}" type="presOf" srcId="{24AB2589-4C35-43F9-85DE-06052B9674C7}" destId="{B59A103C-C8D1-4554-BBDA-7C0C088B5DBF}" srcOrd="1" destOrd="0" presId="urn:microsoft.com/office/officeart/2005/8/layout/orgChart1"/>
    <dgm:cxn modelId="{BD56292A-0430-4BCA-881B-65DC0A6E6573}" type="presOf" srcId="{30135146-25A6-4AB5-B700-E9475E6C6111}" destId="{AA564D1A-9CAC-4BE8-8740-8560DB6F3E19}" srcOrd="0" destOrd="0" presId="urn:microsoft.com/office/officeart/2005/8/layout/orgChart1"/>
    <dgm:cxn modelId="{5955D8F9-F680-49DF-A608-EF1E21A46296}" type="presOf" srcId="{249AFB8E-CB6A-4784-960F-7AD1486CBBCE}" destId="{0944850E-1C1D-49D9-94D5-AC4975F4572E}" srcOrd="1" destOrd="0" presId="urn:microsoft.com/office/officeart/2005/8/layout/orgChart1"/>
    <dgm:cxn modelId="{D9132B35-72AC-4F47-BB6A-9C2D75C55F76}" srcId="{2F613D0D-E22F-47D3-A856-46FB772FFECA}" destId="{4F888E1B-84C4-4274-A0EC-C7F8F7ED250B}" srcOrd="1" destOrd="0" parTransId="{EB41E069-4B95-490F-9694-03FA4B9B418F}" sibTransId="{5C60CD6C-60F6-4ADD-9D2C-4887125AB80B}"/>
    <dgm:cxn modelId="{AA6F90C9-8F8C-4BA2-A639-60C0AE174B05}" type="presOf" srcId="{90CA709D-FFD2-4620-A54F-A955A549D331}" destId="{C60E2DAF-4A47-408C-8022-5DB73FD75940}" srcOrd="0" destOrd="0" presId="urn:microsoft.com/office/officeart/2005/8/layout/orgChart1"/>
    <dgm:cxn modelId="{E506D49D-8D47-445F-B3CB-0B5FBD120C95}" srcId="{4F888E1B-84C4-4274-A0EC-C7F8F7ED250B}" destId="{856D579F-5F68-4DB1-B56D-AAEB46E8C45A}" srcOrd="1" destOrd="0" parTransId="{73A7D51C-62C9-43B2-96F0-56269D602D7B}" sibTransId="{B8F5E5A3-F4AB-4DFC-A094-EB08733A1F8A}"/>
    <dgm:cxn modelId="{254CA3DC-6927-4DAF-BAAC-D28A97B46022}" type="presOf" srcId="{11F9EE5F-165C-4107-864F-71C11DFD440A}" destId="{D6B96AA6-311B-4098-A0AA-192BED091DA1}" srcOrd="0" destOrd="0" presId="urn:microsoft.com/office/officeart/2005/8/layout/orgChart1"/>
    <dgm:cxn modelId="{313E578B-5857-4383-A019-C4EE50006D29}" type="presOf" srcId="{3358A8EA-0E30-4A82-ACA0-C44EA79F964B}" destId="{616AAAA1-3F84-475D-ABB2-02C45EEE2984}" srcOrd="0" destOrd="0" presId="urn:microsoft.com/office/officeart/2005/8/layout/orgChart1"/>
    <dgm:cxn modelId="{A69FEA72-763C-40F4-A646-03F709117688}" type="presOf" srcId="{CE64CD03-4337-4948-945A-C8D6249F743A}" destId="{336E2324-01B9-4619-93E8-AC227FED5671}" srcOrd="1" destOrd="0" presId="urn:microsoft.com/office/officeart/2005/8/layout/orgChart1"/>
    <dgm:cxn modelId="{E9D0CD18-3DC0-4B8A-A688-F06854770443}" type="presOf" srcId="{DB95D5A7-09F2-49BE-AB1E-D44A02DB7119}" destId="{39E13C2C-9AD9-47CB-96F8-61075BB67D7D}" srcOrd="0" destOrd="0" presId="urn:microsoft.com/office/officeart/2005/8/layout/orgChart1"/>
    <dgm:cxn modelId="{9ED9892E-CC87-459E-B6F0-6EBAE7FC6C75}" type="presOf" srcId="{DDD63E12-E8FD-48F5-B340-264AB80F3200}" destId="{9888530C-D267-46CE-AF97-3EBE874C73B8}" srcOrd="0" destOrd="0" presId="urn:microsoft.com/office/officeart/2005/8/layout/orgChart1"/>
    <dgm:cxn modelId="{163C3C39-2FF4-499D-B0C3-23FA8ACE8C09}" type="presOf" srcId="{0D61E572-BA38-4C97-9B68-74A9B2C027A5}" destId="{A02B573A-1F6D-46F0-B785-A86CE88E5045}" srcOrd="0" destOrd="0" presId="urn:microsoft.com/office/officeart/2005/8/layout/orgChart1"/>
    <dgm:cxn modelId="{84C8E4B6-0DBC-4CA4-917D-C14CE9B269BB}" type="presOf" srcId="{856D579F-5F68-4DB1-B56D-AAEB46E8C45A}" destId="{50F0DE55-B4CC-45DE-BC7E-DE0CFC1BCBE3}" srcOrd="0" destOrd="0" presId="urn:microsoft.com/office/officeart/2005/8/layout/orgChart1"/>
    <dgm:cxn modelId="{0DA80509-7096-4A65-B513-C3EFAD8BA5AA}" type="presOf" srcId="{447FF508-FA15-45F6-8B02-EAD4F1C044E5}" destId="{EFD540DB-21C4-45D3-99B4-02F11DDB148C}" srcOrd="1" destOrd="0" presId="urn:microsoft.com/office/officeart/2005/8/layout/orgChart1"/>
    <dgm:cxn modelId="{3B4A3B68-5104-450F-A5B3-6E099DD8F25E}" type="presOf" srcId="{33B43CA2-E4CB-4319-B0E0-6E4FBF263154}" destId="{255E71B8-7197-4F0C-9EAF-30F1AF506C78}" srcOrd="0" destOrd="0" presId="urn:microsoft.com/office/officeart/2005/8/layout/orgChart1"/>
    <dgm:cxn modelId="{FEA10DC6-CD72-4FA6-89A2-300124E5F776}" type="presOf" srcId="{4F97477A-5987-4736-880C-BA5DC74FB46D}" destId="{046A546E-CCC2-435D-B8AA-961546ADB0B6}" srcOrd="0" destOrd="0" presId="urn:microsoft.com/office/officeart/2005/8/layout/orgChart1"/>
    <dgm:cxn modelId="{EA6088D3-8FB2-41D0-9121-528084DCEA54}" type="presOf" srcId="{0D61E572-BA38-4C97-9B68-74A9B2C027A5}" destId="{D03A1E7B-12EF-4CE8-93AD-AFC40A2B31D9}" srcOrd="1" destOrd="0" presId="urn:microsoft.com/office/officeart/2005/8/layout/orgChart1"/>
    <dgm:cxn modelId="{E4AA9C41-3006-43C2-91E1-6E00F4F7E738}" srcId="{BBCD9E01-0C03-4892-AE33-EEAEAE747F4E}" destId="{1E4B9599-CD37-4E9E-AF33-09770F47D887}" srcOrd="0" destOrd="0" parTransId="{61F160A7-BA6E-4062-8044-04D3E7CE82BE}" sibTransId="{469BB56A-FABA-47C3-AF90-E656882F958A}"/>
    <dgm:cxn modelId="{D77E91D9-D9A3-4375-B588-4811EA36AE24}" type="presOf" srcId="{4F888E1B-84C4-4274-A0EC-C7F8F7ED250B}" destId="{27F982CD-AD3B-4AC8-95EB-A9849E3A32FA}" srcOrd="1" destOrd="0" presId="urn:microsoft.com/office/officeart/2005/8/layout/orgChart1"/>
    <dgm:cxn modelId="{76A22EF3-29C2-4088-9FF0-B2E566789B13}" type="presOf" srcId="{BE2D949E-19AB-40F9-B8A7-DDB2B637C56C}" destId="{C821A769-96F5-499C-8B6E-25E7B3499177}" srcOrd="0" destOrd="0" presId="urn:microsoft.com/office/officeart/2005/8/layout/orgChart1"/>
    <dgm:cxn modelId="{EF25C975-33FD-45F0-BE99-795560B0E056}" type="presOf" srcId="{C8D112ED-47C9-4738-BC3D-1014E3B8DCAD}" destId="{61669C69-211A-4BA7-AF5E-0B6D8883842C}" srcOrd="0" destOrd="0" presId="urn:microsoft.com/office/officeart/2005/8/layout/orgChart1"/>
    <dgm:cxn modelId="{55C1DAF0-3638-4F43-B210-CBB47ECA3E33}" type="presOf" srcId="{9825B772-F0A4-4373-8F1B-10B884E25FBF}" destId="{058301BA-C234-49DD-B15B-115920AEDE2F}" srcOrd="0" destOrd="0" presId="urn:microsoft.com/office/officeart/2005/8/layout/orgChart1"/>
    <dgm:cxn modelId="{5AA5482B-97E6-43F7-8F76-361EC198A909}" type="presOf" srcId="{C9EDF0EF-2BE6-47AC-84D2-973D938F3B63}" destId="{1F2977D3-0E03-4602-A698-49295C840475}" srcOrd="1" destOrd="0" presId="urn:microsoft.com/office/officeart/2005/8/layout/orgChart1"/>
    <dgm:cxn modelId="{3B4C6C53-9C00-48ED-80D5-2A192E0D13DA}" type="presOf" srcId="{5E6D442C-8480-4BE3-BC32-E0CF4365315A}" destId="{2592833A-48D9-4C2F-AF33-BDEF423D6696}" srcOrd="0" destOrd="0" presId="urn:microsoft.com/office/officeart/2005/8/layout/orgChart1"/>
    <dgm:cxn modelId="{34FA4407-8C56-4ED2-B493-E7F4C8A8F24D}" type="presOf" srcId="{249AFB8E-CB6A-4784-960F-7AD1486CBBCE}" destId="{A00AEE4E-8E6B-4D4F-8E56-5E45A040E703}" srcOrd="0" destOrd="0" presId="urn:microsoft.com/office/officeart/2005/8/layout/orgChart1"/>
    <dgm:cxn modelId="{B4E93D37-6340-4760-96AF-9A4F9FA12C14}" type="presOf" srcId="{323887D4-AF28-468B-830E-87336BC8C428}" destId="{09185264-3A35-4BA5-9B1D-F837C61166DD}" srcOrd="0" destOrd="0" presId="urn:microsoft.com/office/officeart/2005/8/layout/orgChart1"/>
    <dgm:cxn modelId="{0D5EC722-3FD1-41B3-8451-FF35DC925964}" srcId="{1E4B9599-CD37-4E9E-AF33-09770F47D887}" destId="{447FF508-FA15-45F6-8B02-EAD4F1C044E5}" srcOrd="0" destOrd="0" parTransId="{5E6D442C-8480-4BE3-BC32-E0CF4365315A}" sibTransId="{D08F2B09-CCDC-49A5-B59F-C7AA2D188699}"/>
    <dgm:cxn modelId="{E4D5F74C-F6C4-4016-AF7E-9C6D03CA4240}" type="presOf" srcId="{727EB018-0FE9-47FA-BF78-0CECA81BA6C0}" destId="{D89A170D-C094-4909-B6FF-6EE9000E6A1E}" srcOrd="0" destOrd="0" presId="urn:microsoft.com/office/officeart/2005/8/layout/orgChart1"/>
    <dgm:cxn modelId="{A6ED45AE-C43E-44E4-A987-C9F537B97314}" type="presOf" srcId="{B454DF89-9FF9-490D-BDA7-DFFD74046E91}" destId="{546DFE83-27A6-4742-B26D-9479527BECD0}" srcOrd="0" destOrd="0" presId="urn:microsoft.com/office/officeart/2005/8/layout/orgChart1"/>
    <dgm:cxn modelId="{09D7B57F-8B94-4F66-87F8-22759FEFBA3C}" type="presOf" srcId="{2F613D0D-E22F-47D3-A856-46FB772FFECA}" destId="{E1513233-75DE-4B0B-B890-A53943153785}" srcOrd="1" destOrd="0" presId="urn:microsoft.com/office/officeart/2005/8/layout/orgChart1"/>
    <dgm:cxn modelId="{487B1C33-99DE-4EFF-8D1C-356F4569B518}" type="presOf" srcId="{BFA8E7A5-139C-4C8D-94C6-1864846AA083}" destId="{B0CB0960-D946-44EB-9563-C629DF3B5819}" srcOrd="0" destOrd="0" presId="urn:microsoft.com/office/officeart/2005/8/layout/orgChart1"/>
    <dgm:cxn modelId="{9CFABEE0-7D86-4BF2-8104-C395F6EEF7EF}" type="presOf" srcId="{FC278373-B8A9-426C-B14C-A089E94F521E}" destId="{E99C5693-0455-4B9A-A42D-E217D7DD2258}" srcOrd="0" destOrd="0" presId="urn:microsoft.com/office/officeart/2005/8/layout/orgChart1"/>
    <dgm:cxn modelId="{3D09CB8B-B5B4-480E-9D28-5D8FA2971D45}" type="presOf" srcId="{856D579F-5F68-4DB1-B56D-AAEB46E8C45A}" destId="{83A5EC72-B5EB-44CC-9288-5E084E5A6A80}" srcOrd="1" destOrd="0" presId="urn:microsoft.com/office/officeart/2005/8/layout/orgChart1"/>
    <dgm:cxn modelId="{FCA17AE4-DF63-4199-9115-B8BDE98F5F22}" type="presOf" srcId="{6C5626AE-1B26-46F2-9760-2AE10131A6D1}" destId="{7ED2E588-66B4-49AC-AB58-DDC82C96D416}" srcOrd="1" destOrd="0" presId="urn:microsoft.com/office/officeart/2005/8/layout/orgChart1"/>
    <dgm:cxn modelId="{ED370CFB-DC58-47C9-9F8D-A9A25B8B7A7D}" type="presOf" srcId="{E535A683-41A0-4E74-B4D6-CEC16CE5C4F2}" destId="{F47DC8FE-7274-4EF9-9867-7F8220E1DF78}" srcOrd="1" destOrd="0" presId="urn:microsoft.com/office/officeart/2005/8/layout/orgChart1"/>
    <dgm:cxn modelId="{A71E51C4-B4A1-4E1F-9096-D24832B94B46}" type="presOf" srcId="{B5444945-9A79-413F-8055-2F54886C3957}" destId="{36331C79-ABAF-4348-9D60-7E8E7D861805}" srcOrd="0" destOrd="0" presId="urn:microsoft.com/office/officeart/2005/8/layout/orgChart1"/>
    <dgm:cxn modelId="{D61AB2F1-C164-495C-9052-F37DCD4C07AB}" type="presOf" srcId="{76B5A1E0-3CE6-42A5-884E-D026FFD7D7FF}" destId="{C4037AAE-A993-4393-9687-8CF14F50C526}" srcOrd="0" destOrd="0" presId="urn:microsoft.com/office/officeart/2005/8/layout/orgChart1"/>
    <dgm:cxn modelId="{833DC975-86EE-4FBE-9706-6525AB933B4F}" srcId="{11F9EE5F-165C-4107-864F-71C11DFD440A}" destId="{24AB2589-4C35-43F9-85DE-06052B9674C7}" srcOrd="1" destOrd="0" parTransId="{644EAF36-E86B-4FE0-9EAC-A384BC4051F6}" sibTransId="{16679EFD-3EE0-406F-A3B4-FBF024BB063D}"/>
    <dgm:cxn modelId="{FFF826D2-7A25-4304-9EC2-57B67EF3CFEF}" srcId="{BBCD9E01-0C03-4892-AE33-EEAEAE747F4E}" destId="{CE64CD03-4337-4948-945A-C8D6249F743A}" srcOrd="2" destOrd="0" parTransId="{76B5A1E0-3CE6-42A5-884E-D026FFD7D7FF}" sibTransId="{83D180D7-B105-4E76-B2B2-5F3FA69DC8BA}"/>
    <dgm:cxn modelId="{EEBD959C-9B80-4A9C-BDB1-C20115F6AC44}" srcId="{90822143-C510-404B-B031-A2024A3C0DE5}" destId="{C9EDF0EF-2BE6-47AC-84D2-973D938F3B63}" srcOrd="0" destOrd="0" parTransId="{4614CE48-8B7A-439D-A1AF-D541D9CCFB57}" sibTransId="{256EEAB4-5C86-4722-B53D-7CD551B83451}"/>
    <dgm:cxn modelId="{E314FB4B-5B18-4E97-9090-E20FF5B4DD37}" srcId="{F2A40B4D-3236-4170-BB54-0B69AFE8EDD4}" destId="{3123EAA4-7931-488D-AAD0-5F9AFB998E46}" srcOrd="4" destOrd="0" parTransId="{3ADA6831-7939-40DB-BCC9-AA7B8DA6289F}" sibTransId="{5BDD3C26-DAFF-423C-9564-C7C55CD7F5D5}"/>
    <dgm:cxn modelId="{B3EE1553-FA80-44F3-B96B-E90E10795DB3}" srcId="{F2A40B4D-3236-4170-BB54-0B69AFE8EDD4}" destId="{0D61E572-BA38-4C97-9B68-74A9B2C027A5}" srcOrd="2" destOrd="0" parTransId="{BFA8E7A5-139C-4C8D-94C6-1864846AA083}" sibTransId="{1F40710C-5E58-41D6-A7DF-2785E163FCEC}"/>
    <dgm:cxn modelId="{83EB91D6-DC01-4AA1-A6B2-D2E6AAF8229B}" type="presOf" srcId="{C23AC0BF-365F-416E-8197-9B17159ABFAB}" destId="{1FEE2EF1-65B6-48F5-BE9A-839F86FBFEDE}" srcOrd="0" destOrd="0" presId="urn:microsoft.com/office/officeart/2005/8/layout/orgChart1"/>
    <dgm:cxn modelId="{A08188C6-FC4A-4552-ABF1-9F003BFDCA81}" type="presOf" srcId="{644EAF36-E86B-4FE0-9EAC-A384BC4051F6}" destId="{3408D09A-D15E-4A39-87E7-30DB9FA1D399}" srcOrd="0" destOrd="0" presId="urn:microsoft.com/office/officeart/2005/8/layout/orgChart1"/>
    <dgm:cxn modelId="{81BF3131-CB63-42C1-8414-3719A6607614}" srcId="{3358A8EA-0E30-4A82-ACA0-C44EA79F964B}" destId="{D300C8A2-E8E9-447E-B2E2-54A097F54570}" srcOrd="0" destOrd="0" parTransId="{8BD15BB3-AC6E-405C-8BA9-E4D3E7161051}" sibTransId="{BA2A9FED-0B5F-4752-AC31-A608223A556B}"/>
    <dgm:cxn modelId="{7741BB59-9C6C-434B-895D-310444962910}" srcId="{E535A683-41A0-4E74-B4D6-CEC16CE5C4F2}" destId="{6FA39B6E-1D19-472F-A9FF-E61ED7402A97}" srcOrd="0" destOrd="0" parTransId="{DB95D5A7-09F2-49BE-AB1E-D44A02DB7119}" sibTransId="{ADABE26E-8274-415D-BCA7-6C340FD1BE45}"/>
    <dgm:cxn modelId="{2B6722C4-93E9-4AF6-872B-0E88C339D823}" type="presParOf" srcId="{87A67220-2F11-4B3D-88EF-77FF847D033A}" destId="{B4D64EDC-135C-4627-A9FD-203A80C90D24}" srcOrd="0" destOrd="0" presId="urn:microsoft.com/office/officeart/2005/8/layout/orgChart1"/>
    <dgm:cxn modelId="{C1CE017F-A390-42FF-AE7F-D3CE30BB92D4}" type="presParOf" srcId="{B4D64EDC-135C-4627-A9FD-203A80C90D24}" destId="{E0FFB52C-CDC0-4635-889B-EEE8CF765300}" srcOrd="0" destOrd="0" presId="urn:microsoft.com/office/officeart/2005/8/layout/orgChart1"/>
    <dgm:cxn modelId="{EEECC8EE-52B7-44B0-94FC-681BFFB46224}" type="presParOf" srcId="{E0FFB52C-CDC0-4635-889B-EEE8CF765300}" destId="{CB93B035-EA11-4941-9E71-E1C02CB8ACA9}" srcOrd="0" destOrd="0" presId="urn:microsoft.com/office/officeart/2005/8/layout/orgChart1"/>
    <dgm:cxn modelId="{BE6AA767-3E98-44CF-9271-7042FFAABE02}" type="presParOf" srcId="{E0FFB52C-CDC0-4635-889B-EEE8CF765300}" destId="{48419246-F113-4DB3-8EEE-93BF04384BED}" srcOrd="1" destOrd="0" presId="urn:microsoft.com/office/officeart/2005/8/layout/orgChart1"/>
    <dgm:cxn modelId="{C297516A-40A1-4DC8-B800-8ADC01E223D7}" type="presParOf" srcId="{B4D64EDC-135C-4627-A9FD-203A80C90D24}" destId="{585E81ED-B4E4-4D7C-80A6-4FDE5CF41633}" srcOrd="1" destOrd="0" presId="urn:microsoft.com/office/officeart/2005/8/layout/orgChart1"/>
    <dgm:cxn modelId="{1E58610A-3AC1-4013-BD7F-8CFD005DFCF9}" type="presParOf" srcId="{585E81ED-B4E4-4D7C-80A6-4FDE5CF41633}" destId="{36331C79-ABAF-4348-9D60-7E8E7D861805}" srcOrd="0" destOrd="0" presId="urn:microsoft.com/office/officeart/2005/8/layout/orgChart1"/>
    <dgm:cxn modelId="{B50E9995-D923-420E-8706-4B3E0E0F7B6E}" type="presParOf" srcId="{585E81ED-B4E4-4D7C-80A6-4FDE5CF41633}" destId="{F17BA038-C913-43D6-84F0-D39F1DA403EC}" srcOrd="1" destOrd="0" presId="urn:microsoft.com/office/officeart/2005/8/layout/orgChart1"/>
    <dgm:cxn modelId="{83FEB102-892E-42EC-A532-F2A0B33A09A0}" type="presParOf" srcId="{F17BA038-C913-43D6-84F0-D39F1DA403EC}" destId="{36DD0541-A0CA-4E91-BEFB-E9613415B60F}" srcOrd="0" destOrd="0" presId="urn:microsoft.com/office/officeart/2005/8/layout/orgChart1"/>
    <dgm:cxn modelId="{CCEF070B-AD8E-4178-B460-B6D87AA8DCDD}" type="presParOf" srcId="{36DD0541-A0CA-4E91-BEFB-E9613415B60F}" destId="{2C7FEE5E-301C-490F-A928-ECC7EFBD829F}" srcOrd="0" destOrd="0" presId="urn:microsoft.com/office/officeart/2005/8/layout/orgChart1"/>
    <dgm:cxn modelId="{A3AEC0BF-A03D-435D-BF07-99BADA3DF338}" type="presParOf" srcId="{36DD0541-A0CA-4E91-BEFB-E9613415B60F}" destId="{E1513233-75DE-4B0B-B890-A53943153785}" srcOrd="1" destOrd="0" presId="urn:microsoft.com/office/officeart/2005/8/layout/orgChart1"/>
    <dgm:cxn modelId="{9FF6DF11-FA20-4876-B022-72A05ADA537B}" type="presParOf" srcId="{F17BA038-C913-43D6-84F0-D39F1DA403EC}" destId="{AB9D993A-C3A1-4CBE-82D8-0F355EBACF07}" srcOrd="1" destOrd="0" presId="urn:microsoft.com/office/officeart/2005/8/layout/orgChart1"/>
    <dgm:cxn modelId="{798A95B9-A033-4ACC-9262-B62C70D7EE49}" type="presParOf" srcId="{AB9D993A-C3A1-4CBE-82D8-0F355EBACF07}" destId="{45A68E52-7566-4820-AA1B-399E4B8CDB9C}" srcOrd="0" destOrd="0" presId="urn:microsoft.com/office/officeart/2005/8/layout/orgChart1"/>
    <dgm:cxn modelId="{E042246E-DCCE-40FD-8832-0E8CB9211F1E}" type="presParOf" srcId="{AB9D993A-C3A1-4CBE-82D8-0F355EBACF07}" destId="{ED9969B1-42EC-46D5-ADA0-BCD070AF5BC1}" srcOrd="1" destOrd="0" presId="urn:microsoft.com/office/officeart/2005/8/layout/orgChart1"/>
    <dgm:cxn modelId="{9ACC1FEE-3218-4923-817B-1073E2F05A73}" type="presParOf" srcId="{ED9969B1-42EC-46D5-ADA0-BCD070AF5BC1}" destId="{781AF207-0E60-4E5D-9129-E1ABFD16E75F}" srcOrd="0" destOrd="0" presId="urn:microsoft.com/office/officeart/2005/8/layout/orgChart1"/>
    <dgm:cxn modelId="{C6ED3DD3-4E04-48B4-9BB5-E5428BAAE11E}" type="presParOf" srcId="{781AF207-0E60-4E5D-9129-E1ABFD16E75F}" destId="{67B42F7B-9DD3-42A6-B83C-D3217701478B}" srcOrd="0" destOrd="0" presId="urn:microsoft.com/office/officeart/2005/8/layout/orgChart1"/>
    <dgm:cxn modelId="{C3681CA6-7027-4EC8-8FB7-E89B85DCF21E}" type="presParOf" srcId="{781AF207-0E60-4E5D-9129-E1ABFD16E75F}" destId="{30B52616-5484-47FF-B9C9-E8DA821D628C}" srcOrd="1" destOrd="0" presId="urn:microsoft.com/office/officeart/2005/8/layout/orgChart1"/>
    <dgm:cxn modelId="{6E500D93-1FF9-4BA7-A507-C7741B8120E7}" type="presParOf" srcId="{ED9969B1-42EC-46D5-ADA0-BCD070AF5BC1}" destId="{E8293503-E5C8-4EFA-9545-CEEF67335529}" srcOrd="1" destOrd="0" presId="urn:microsoft.com/office/officeart/2005/8/layout/orgChart1"/>
    <dgm:cxn modelId="{EE0524CC-E8D2-471C-BCA9-B73A2A41E07C}" type="presParOf" srcId="{E8293503-E5C8-4EFA-9545-CEEF67335529}" destId="{B4E1B80E-D357-4232-8540-ABFFCE7F1B19}" srcOrd="0" destOrd="0" presId="urn:microsoft.com/office/officeart/2005/8/layout/orgChart1"/>
    <dgm:cxn modelId="{52576CCE-B924-4C4F-ADA5-036E9A9A253D}" type="presParOf" srcId="{E8293503-E5C8-4EFA-9545-CEEF67335529}" destId="{01495C36-CB5B-4B00-A456-3D3A405CE8EB}" srcOrd="1" destOrd="0" presId="urn:microsoft.com/office/officeart/2005/8/layout/orgChart1"/>
    <dgm:cxn modelId="{9C43920E-1F48-425B-917B-C2C8FF07E89A}" type="presParOf" srcId="{01495C36-CB5B-4B00-A456-3D3A405CE8EB}" destId="{AB06E6F0-CC89-4112-AE8A-14B3B383A78F}" srcOrd="0" destOrd="0" presId="urn:microsoft.com/office/officeart/2005/8/layout/orgChart1"/>
    <dgm:cxn modelId="{1C9A9AD3-3036-4E5D-A4E5-AA27C23F0315}" type="presParOf" srcId="{AB06E6F0-CC89-4112-AE8A-14B3B383A78F}" destId="{68187A27-0D79-4C40-AE6A-8ABB7455EA4D}" srcOrd="0" destOrd="0" presId="urn:microsoft.com/office/officeart/2005/8/layout/orgChart1"/>
    <dgm:cxn modelId="{F25C836A-DB76-44C3-8C6E-C07B254BB678}" type="presParOf" srcId="{AB06E6F0-CC89-4112-AE8A-14B3B383A78F}" destId="{B7C96860-F1CB-4B91-9523-B32FFDA01AB9}" srcOrd="1" destOrd="0" presId="urn:microsoft.com/office/officeart/2005/8/layout/orgChart1"/>
    <dgm:cxn modelId="{728BEE92-4B0D-4EF5-A4C0-9757F401A067}" type="presParOf" srcId="{01495C36-CB5B-4B00-A456-3D3A405CE8EB}" destId="{4E0EDCF3-BEC4-42C5-A43D-8DF492A7B4E1}" srcOrd="1" destOrd="0" presId="urn:microsoft.com/office/officeart/2005/8/layout/orgChart1"/>
    <dgm:cxn modelId="{502C0119-1C86-41B1-A4D5-EE26C0087650}" type="presParOf" srcId="{4E0EDCF3-BEC4-42C5-A43D-8DF492A7B4E1}" destId="{2592833A-48D9-4C2F-AF33-BDEF423D6696}" srcOrd="0" destOrd="0" presId="urn:microsoft.com/office/officeart/2005/8/layout/orgChart1"/>
    <dgm:cxn modelId="{F3E2B16B-B510-4C40-96BC-53875C1ECF7D}" type="presParOf" srcId="{4E0EDCF3-BEC4-42C5-A43D-8DF492A7B4E1}" destId="{9E90C514-0E05-4BD2-9969-491A54F29E12}" srcOrd="1" destOrd="0" presId="urn:microsoft.com/office/officeart/2005/8/layout/orgChart1"/>
    <dgm:cxn modelId="{9DAD63A6-91E4-420F-BCA0-EE40C5898D13}" type="presParOf" srcId="{9E90C514-0E05-4BD2-9969-491A54F29E12}" destId="{36A9BD29-DA7F-4B22-8BDD-2D0461E4A593}" srcOrd="0" destOrd="0" presId="urn:microsoft.com/office/officeart/2005/8/layout/orgChart1"/>
    <dgm:cxn modelId="{D2287691-6166-467F-B28E-54F3B06250F8}" type="presParOf" srcId="{36A9BD29-DA7F-4B22-8BDD-2D0461E4A593}" destId="{BD29EA8A-2BE3-4C08-B4E7-5FD6CFCB4DC5}" srcOrd="0" destOrd="0" presId="urn:microsoft.com/office/officeart/2005/8/layout/orgChart1"/>
    <dgm:cxn modelId="{9665626C-1B34-459B-B58F-EFA6D65FB86A}" type="presParOf" srcId="{36A9BD29-DA7F-4B22-8BDD-2D0461E4A593}" destId="{EFD540DB-21C4-45D3-99B4-02F11DDB148C}" srcOrd="1" destOrd="0" presId="urn:microsoft.com/office/officeart/2005/8/layout/orgChart1"/>
    <dgm:cxn modelId="{93BC7FA3-8FE4-4BC2-9424-90241C13E21E}" type="presParOf" srcId="{9E90C514-0E05-4BD2-9969-491A54F29E12}" destId="{629C2A25-30DD-4366-82DF-71AE6D715F65}" srcOrd="1" destOrd="0" presId="urn:microsoft.com/office/officeart/2005/8/layout/orgChart1"/>
    <dgm:cxn modelId="{D58D2D7E-830C-4861-BEE6-D88BCE56FD40}" type="presParOf" srcId="{9E90C514-0E05-4BD2-9969-491A54F29E12}" destId="{6EEEC5B1-57A8-4285-9574-657EB34F1D62}" srcOrd="2" destOrd="0" presId="urn:microsoft.com/office/officeart/2005/8/layout/orgChart1"/>
    <dgm:cxn modelId="{3CE53D33-A66B-46A5-AAB6-26B236C20C3E}" type="presParOf" srcId="{01495C36-CB5B-4B00-A456-3D3A405CE8EB}" destId="{2BA673F7-02B2-4150-8F7F-1E04117D2AA5}" srcOrd="2" destOrd="0" presId="urn:microsoft.com/office/officeart/2005/8/layout/orgChart1"/>
    <dgm:cxn modelId="{F12779D7-13A5-4E7B-9015-8FD38BEAD464}" type="presParOf" srcId="{E8293503-E5C8-4EFA-9545-CEEF67335529}" destId="{C60E2DAF-4A47-408C-8022-5DB73FD75940}" srcOrd="2" destOrd="0" presId="urn:microsoft.com/office/officeart/2005/8/layout/orgChart1"/>
    <dgm:cxn modelId="{CDDD431E-7897-4AD5-8CAB-B5EC13B4C6A7}" type="presParOf" srcId="{E8293503-E5C8-4EFA-9545-CEEF67335529}" destId="{CB148870-660A-431F-980E-A403E4EBDC8F}" srcOrd="3" destOrd="0" presId="urn:microsoft.com/office/officeart/2005/8/layout/orgChart1"/>
    <dgm:cxn modelId="{B441B8EB-00FB-4058-A580-A24F9963E67B}" type="presParOf" srcId="{CB148870-660A-431F-980E-A403E4EBDC8F}" destId="{DBDB040D-68EB-4141-94B8-E20A166AE1F1}" srcOrd="0" destOrd="0" presId="urn:microsoft.com/office/officeart/2005/8/layout/orgChart1"/>
    <dgm:cxn modelId="{CBC89BA3-B36F-49C8-8A11-27E91F589A6D}" type="presParOf" srcId="{DBDB040D-68EB-4141-94B8-E20A166AE1F1}" destId="{33CA4442-1B24-460B-B13D-B35DB499DCA2}" srcOrd="0" destOrd="0" presId="urn:microsoft.com/office/officeart/2005/8/layout/orgChart1"/>
    <dgm:cxn modelId="{5492753A-F09B-47D5-BBF5-2855C5D412DE}" type="presParOf" srcId="{DBDB040D-68EB-4141-94B8-E20A166AE1F1}" destId="{FFCE7A22-64A1-465A-8458-C45C065483CF}" srcOrd="1" destOrd="0" presId="urn:microsoft.com/office/officeart/2005/8/layout/orgChart1"/>
    <dgm:cxn modelId="{0D21B84B-9BAD-4322-883A-C2FC4FEF855E}" type="presParOf" srcId="{CB148870-660A-431F-980E-A403E4EBDC8F}" destId="{7725B35A-0FB7-409B-89EB-2C5F7308232B}" srcOrd="1" destOrd="0" presId="urn:microsoft.com/office/officeart/2005/8/layout/orgChart1"/>
    <dgm:cxn modelId="{9CB56B80-29B4-4CEE-AC12-0AB9E7CD47BA}" type="presParOf" srcId="{7725B35A-0FB7-409B-89EB-2C5F7308232B}" destId="{7F2C5671-A4B9-4DC2-AACF-2D80DCCFB330}" srcOrd="0" destOrd="0" presId="urn:microsoft.com/office/officeart/2005/8/layout/orgChart1"/>
    <dgm:cxn modelId="{60DBA402-373F-41F1-960E-DBF3F38252E7}" type="presParOf" srcId="{7725B35A-0FB7-409B-89EB-2C5F7308232B}" destId="{88707F84-1E7A-4CD4-833E-62F9EBEE3115}" srcOrd="1" destOrd="0" presId="urn:microsoft.com/office/officeart/2005/8/layout/orgChart1"/>
    <dgm:cxn modelId="{EECB7719-2B0F-4313-82A4-C22C0391870C}" type="presParOf" srcId="{88707F84-1E7A-4CD4-833E-62F9EBEE3115}" destId="{72084463-42F2-4D8E-8636-10F7E4B1F4A7}" srcOrd="0" destOrd="0" presId="urn:microsoft.com/office/officeart/2005/8/layout/orgChart1"/>
    <dgm:cxn modelId="{E7816CCB-C60E-444F-8BF3-21A73112FDE4}" type="presParOf" srcId="{72084463-42F2-4D8E-8636-10F7E4B1F4A7}" destId="{CB0B058B-471D-4826-9ECF-BFE67C84703A}" srcOrd="0" destOrd="0" presId="urn:microsoft.com/office/officeart/2005/8/layout/orgChart1"/>
    <dgm:cxn modelId="{5AED0D24-11A1-4F3D-B13C-2AB813339BCA}" type="presParOf" srcId="{72084463-42F2-4D8E-8636-10F7E4B1F4A7}" destId="{1F2977D3-0E03-4602-A698-49295C840475}" srcOrd="1" destOrd="0" presId="urn:microsoft.com/office/officeart/2005/8/layout/orgChart1"/>
    <dgm:cxn modelId="{00C630BD-4511-4F13-AE7A-1614A0A54AC6}" type="presParOf" srcId="{88707F84-1E7A-4CD4-833E-62F9EBEE3115}" destId="{D9903DE1-A421-4429-8160-964D47329D09}" srcOrd="1" destOrd="0" presId="urn:microsoft.com/office/officeart/2005/8/layout/orgChart1"/>
    <dgm:cxn modelId="{E75C1625-2666-43A9-AA0A-FA15D2D52E34}" type="presParOf" srcId="{88707F84-1E7A-4CD4-833E-62F9EBEE3115}" destId="{347922EE-498C-41DA-8462-4541F35C386A}" srcOrd="2" destOrd="0" presId="urn:microsoft.com/office/officeart/2005/8/layout/orgChart1"/>
    <dgm:cxn modelId="{61C64BB0-AAF2-4597-B8AC-3C3590960935}" type="presParOf" srcId="{CB148870-660A-431F-980E-A403E4EBDC8F}" destId="{C1D233E8-3A23-4979-813F-DEA00B84160D}" srcOrd="2" destOrd="0" presId="urn:microsoft.com/office/officeart/2005/8/layout/orgChart1"/>
    <dgm:cxn modelId="{523DEF87-9EAD-4346-A71F-D21E2CE3E212}" type="presParOf" srcId="{E8293503-E5C8-4EFA-9545-CEEF67335529}" destId="{C4037AAE-A993-4393-9687-8CF14F50C526}" srcOrd="4" destOrd="0" presId="urn:microsoft.com/office/officeart/2005/8/layout/orgChart1"/>
    <dgm:cxn modelId="{8EAA235F-13AA-4DDF-8C0E-31B2EC7221C1}" type="presParOf" srcId="{E8293503-E5C8-4EFA-9545-CEEF67335529}" destId="{D0F4E0DC-8209-4FA8-B621-ADA99AAB9DB5}" srcOrd="5" destOrd="0" presId="urn:microsoft.com/office/officeart/2005/8/layout/orgChart1"/>
    <dgm:cxn modelId="{4F2FA1AE-6341-4F97-A4C0-164851BF1C88}" type="presParOf" srcId="{D0F4E0DC-8209-4FA8-B621-ADA99AAB9DB5}" destId="{2A89D5B8-437F-40E9-BA8B-0F99760110BA}" srcOrd="0" destOrd="0" presId="urn:microsoft.com/office/officeart/2005/8/layout/orgChart1"/>
    <dgm:cxn modelId="{8E33E127-7DE0-4B3C-84DB-CB9A1AC315D9}" type="presParOf" srcId="{2A89D5B8-437F-40E9-BA8B-0F99760110BA}" destId="{AA5C877A-A98E-4A52-ACAA-2AD166437BCD}" srcOrd="0" destOrd="0" presId="urn:microsoft.com/office/officeart/2005/8/layout/orgChart1"/>
    <dgm:cxn modelId="{CB60F2CA-0E50-4ACF-8374-7DA907BA8CC8}" type="presParOf" srcId="{2A89D5B8-437F-40E9-BA8B-0F99760110BA}" destId="{336E2324-01B9-4619-93E8-AC227FED5671}" srcOrd="1" destOrd="0" presId="urn:microsoft.com/office/officeart/2005/8/layout/orgChart1"/>
    <dgm:cxn modelId="{15802842-914B-46FE-BE53-414CD32DFEB1}" type="presParOf" srcId="{D0F4E0DC-8209-4FA8-B621-ADA99AAB9DB5}" destId="{F1B20B8E-3476-4AAD-8D30-78A27D876CD5}" srcOrd="1" destOrd="0" presId="urn:microsoft.com/office/officeart/2005/8/layout/orgChart1"/>
    <dgm:cxn modelId="{EB0B9A98-868A-4669-AB9E-6F2C5DB10866}" type="presParOf" srcId="{F1B20B8E-3476-4AAD-8D30-78A27D876CD5}" destId="{E99C5693-0455-4B9A-A42D-E217D7DD2258}" srcOrd="0" destOrd="0" presId="urn:microsoft.com/office/officeart/2005/8/layout/orgChart1"/>
    <dgm:cxn modelId="{AF13457E-0335-4A73-AFC0-7ED15C442381}" type="presParOf" srcId="{F1B20B8E-3476-4AAD-8D30-78A27D876CD5}" destId="{68D971DD-A32E-45A7-91AA-3ACA88AF9C83}" srcOrd="1" destOrd="0" presId="urn:microsoft.com/office/officeart/2005/8/layout/orgChart1"/>
    <dgm:cxn modelId="{2A8FFB67-A1CB-48BA-9D54-809A4AE338CA}" type="presParOf" srcId="{68D971DD-A32E-45A7-91AA-3ACA88AF9C83}" destId="{01024C4E-C031-466E-BCAE-1CF56C188373}" srcOrd="0" destOrd="0" presId="urn:microsoft.com/office/officeart/2005/8/layout/orgChart1"/>
    <dgm:cxn modelId="{11EF3291-86EC-45BD-817D-9E97E26758D6}" type="presParOf" srcId="{01024C4E-C031-466E-BCAE-1CF56C188373}" destId="{9888530C-D267-46CE-AF97-3EBE874C73B8}" srcOrd="0" destOrd="0" presId="urn:microsoft.com/office/officeart/2005/8/layout/orgChart1"/>
    <dgm:cxn modelId="{89CCB47E-604F-4847-BA55-5CCD74E66640}" type="presParOf" srcId="{01024C4E-C031-466E-BCAE-1CF56C188373}" destId="{CC3D63CE-964E-4D74-9348-2793073EDB7F}" srcOrd="1" destOrd="0" presId="urn:microsoft.com/office/officeart/2005/8/layout/orgChart1"/>
    <dgm:cxn modelId="{557321CE-F505-435E-8976-64B48A0A5878}" type="presParOf" srcId="{68D971DD-A32E-45A7-91AA-3ACA88AF9C83}" destId="{859E623C-0055-4B97-9027-DEDE7E1F626C}" srcOrd="1" destOrd="0" presId="urn:microsoft.com/office/officeart/2005/8/layout/orgChart1"/>
    <dgm:cxn modelId="{3AB91E2E-EA05-4CB1-A2C3-EE2033A5E2CA}" type="presParOf" srcId="{68D971DD-A32E-45A7-91AA-3ACA88AF9C83}" destId="{71BFCA35-8F79-4AD6-9487-2F8A7AB0BBEA}" srcOrd="2" destOrd="0" presId="urn:microsoft.com/office/officeart/2005/8/layout/orgChart1"/>
    <dgm:cxn modelId="{D8968741-9C41-4CC3-86D3-9BD677349B60}" type="presParOf" srcId="{D0F4E0DC-8209-4FA8-B621-ADA99AAB9DB5}" destId="{FDF91F16-C373-4438-BFB7-E25DC334D0D6}" srcOrd="2" destOrd="0" presId="urn:microsoft.com/office/officeart/2005/8/layout/orgChart1"/>
    <dgm:cxn modelId="{71E03167-A203-47BD-AD22-A745008F763C}" type="presParOf" srcId="{ED9969B1-42EC-46D5-ADA0-BCD070AF5BC1}" destId="{D7BD2A3C-8DE5-4A97-97D0-8FC741A708C6}" srcOrd="2" destOrd="0" presId="urn:microsoft.com/office/officeart/2005/8/layout/orgChart1"/>
    <dgm:cxn modelId="{BF5425E2-6B31-403A-B5CD-FFFD8BA7ED42}" type="presParOf" srcId="{AB9D993A-C3A1-4CBE-82D8-0F355EBACF07}" destId="{603C37EF-06ED-4B8B-8CD9-A1885A77284B}" srcOrd="2" destOrd="0" presId="urn:microsoft.com/office/officeart/2005/8/layout/orgChart1"/>
    <dgm:cxn modelId="{0036A77B-4A1C-45B7-B0CF-47E877CD1118}" type="presParOf" srcId="{AB9D993A-C3A1-4CBE-82D8-0F355EBACF07}" destId="{527A062E-56A2-4F0D-884D-81A23702DD3C}" srcOrd="3" destOrd="0" presId="urn:microsoft.com/office/officeart/2005/8/layout/orgChart1"/>
    <dgm:cxn modelId="{B73AA6D0-9CCE-4C33-A5D3-C2E8106CF861}" type="presParOf" srcId="{527A062E-56A2-4F0D-884D-81A23702DD3C}" destId="{90CD1DA5-6AD0-4BB3-A7C7-AF0902A82D5B}" srcOrd="0" destOrd="0" presId="urn:microsoft.com/office/officeart/2005/8/layout/orgChart1"/>
    <dgm:cxn modelId="{3C37E8BF-3A6D-48CF-A870-D048ADC95424}" type="presParOf" srcId="{90CD1DA5-6AD0-4BB3-A7C7-AF0902A82D5B}" destId="{CD531680-3B0B-4448-83A7-E04F35E50954}" srcOrd="0" destOrd="0" presId="urn:microsoft.com/office/officeart/2005/8/layout/orgChart1"/>
    <dgm:cxn modelId="{36886727-7D72-46B0-8BF2-F7D2D3D76651}" type="presParOf" srcId="{90CD1DA5-6AD0-4BB3-A7C7-AF0902A82D5B}" destId="{27F982CD-AD3B-4AC8-95EB-A9849E3A32FA}" srcOrd="1" destOrd="0" presId="urn:microsoft.com/office/officeart/2005/8/layout/orgChart1"/>
    <dgm:cxn modelId="{14A4719A-708D-41A2-8BC5-01A722916F79}" type="presParOf" srcId="{527A062E-56A2-4F0D-884D-81A23702DD3C}" destId="{103C2A62-BC5E-4F49-A000-E66649BC673D}" srcOrd="1" destOrd="0" presId="urn:microsoft.com/office/officeart/2005/8/layout/orgChart1"/>
    <dgm:cxn modelId="{4687875E-056E-409D-BA76-BF7D3FB96E4B}" type="presParOf" srcId="{103C2A62-BC5E-4F49-A000-E66649BC673D}" destId="{5F4FABF4-DD45-4677-BC90-5CEF50F469DD}" srcOrd="0" destOrd="0" presId="urn:microsoft.com/office/officeart/2005/8/layout/orgChart1"/>
    <dgm:cxn modelId="{D0AB5B36-313B-4EE4-960D-BD232CC03429}" type="presParOf" srcId="{103C2A62-BC5E-4F49-A000-E66649BC673D}" destId="{9A20AB64-5A0B-4AD6-A619-BEBF0F5B2CCE}" srcOrd="1" destOrd="0" presId="urn:microsoft.com/office/officeart/2005/8/layout/orgChart1"/>
    <dgm:cxn modelId="{DB4D7964-B1C4-4272-BABB-A0812FDD15B7}" type="presParOf" srcId="{9A20AB64-5A0B-4AD6-A619-BEBF0F5B2CCE}" destId="{98A153B4-4207-4938-874E-879CB8A407A6}" srcOrd="0" destOrd="0" presId="urn:microsoft.com/office/officeart/2005/8/layout/orgChart1"/>
    <dgm:cxn modelId="{9F4FFE47-2A99-43F7-9660-EC065481197F}" type="presParOf" srcId="{98A153B4-4207-4938-874E-879CB8A407A6}" destId="{5111D910-DC7F-46AD-B345-253AF82C7F00}" srcOrd="0" destOrd="0" presId="urn:microsoft.com/office/officeart/2005/8/layout/orgChart1"/>
    <dgm:cxn modelId="{58222BF1-3341-4677-8FAD-51112BD070D3}" type="presParOf" srcId="{98A153B4-4207-4938-874E-879CB8A407A6}" destId="{4FB131FA-FE12-4760-9133-14F7BBD902FD}" srcOrd="1" destOrd="0" presId="urn:microsoft.com/office/officeart/2005/8/layout/orgChart1"/>
    <dgm:cxn modelId="{4706C987-05B1-41D9-86D9-6429ABCBB73D}" type="presParOf" srcId="{9A20AB64-5A0B-4AD6-A619-BEBF0F5B2CCE}" destId="{8F35A159-6D40-4E27-BFCA-F720BD33163C}" srcOrd="1" destOrd="0" presId="urn:microsoft.com/office/officeart/2005/8/layout/orgChart1"/>
    <dgm:cxn modelId="{D0861CB8-109A-4AB9-ADFF-568C80CF750C}" type="presParOf" srcId="{9A20AB64-5A0B-4AD6-A619-BEBF0F5B2CCE}" destId="{19DC609B-BC43-4B00-8B1A-706940F033A0}" srcOrd="2" destOrd="0" presId="urn:microsoft.com/office/officeart/2005/8/layout/orgChart1"/>
    <dgm:cxn modelId="{E56C8CEA-3DD9-4B17-B738-13B9162C3BFA}" type="presParOf" srcId="{103C2A62-BC5E-4F49-A000-E66649BC673D}" destId="{A6AA46A3-F0C3-49FB-B9BD-6A06ED41F9B9}" srcOrd="2" destOrd="0" presId="urn:microsoft.com/office/officeart/2005/8/layout/orgChart1"/>
    <dgm:cxn modelId="{6237000C-628F-4A26-84A5-111D4E2E833F}" type="presParOf" srcId="{103C2A62-BC5E-4F49-A000-E66649BC673D}" destId="{65A1A800-6698-46FF-AAF6-8B5E8DA51E41}" srcOrd="3" destOrd="0" presId="urn:microsoft.com/office/officeart/2005/8/layout/orgChart1"/>
    <dgm:cxn modelId="{439A2978-DBDD-42C5-A0BB-936A0E34609F}" type="presParOf" srcId="{65A1A800-6698-46FF-AAF6-8B5E8DA51E41}" destId="{4899B7CC-D2FD-43C2-B52D-29D321631251}" srcOrd="0" destOrd="0" presId="urn:microsoft.com/office/officeart/2005/8/layout/orgChart1"/>
    <dgm:cxn modelId="{E2A9BCEA-CF6F-4162-80BA-BC602CC2B83E}" type="presParOf" srcId="{4899B7CC-D2FD-43C2-B52D-29D321631251}" destId="{50F0DE55-B4CC-45DE-BC7E-DE0CFC1BCBE3}" srcOrd="0" destOrd="0" presId="urn:microsoft.com/office/officeart/2005/8/layout/orgChart1"/>
    <dgm:cxn modelId="{5EE1C134-958B-489A-9036-B939A084188C}" type="presParOf" srcId="{4899B7CC-D2FD-43C2-B52D-29D321631251}" destId="{83A5EC72-B5EB-44CC-9288-5E084E5A6A80}" srcOrd="1" destOrd="0" presId="urn:microsoft.com/office/officeart/2005/8/layout/orgChart1"/>
    <dgm:cxn modelId="{F7D7BE68-8D2A-4C06-8C85-2AE3CD2B3FA2}" type="presParOf" srcId="{65A1A800-6698-46FF-AAF6-8B5E8DA51E41}" destId="{CEEADB5B-8902-4CAA-8538-870506DBD35C}" srcOrd="1" destOrd="0" presId="urn:microsoft.com/office/officeart/2005/8/layout/orgChart1"/>
    <dgm:cxn modelId="{B4E17E2E-26A6-4272-B740-6F7B1323BFBB}" type="presParOf" srcId="{65A1A800-6698-46FF-AAF6-8B5E8DA51E41}" destId="{12E3BD39-C7F6-41E6-99D5-904D2D7B10DB}" srcOrd="2" destOrd="0" presId="urn:microsoft.com/office/officeart/2005/8/layout/orgChart1"/>
    <dgm:cxn modelId="{50D63BEF-DDB4-42F8-9B66-FD6929586F97}" type="presParOf" srcId="{103C2A62-BC5E-4F49-A000-E66649BC673D}" destId="{B8B909D1-771D-47E9-9049-CE6382D1E575}" srcOrd="4" destOrd="0" presId="urn:microsoft.com/office/officeart/2005/8/layout/orgChart1"/>
    <dgm:cxn modelId="{2C8A4BFD-39B7-47EF-BB5E-94980A56393B}" type="presParOf" srcId="{103C2A62-BC5E-4F49-A000-E66649BC673D}" destId="{9B58954D-F893-4765-9223-00650118AA20}" srcOrd="5" destOrd="0" presId="urn:microsoft.com/office/officeart/2005/8/layout/orgChart1"/>
    <dgm:cxn modelId="{549A5B22-2F60-4032-8F9E-FEAED339C3AE}" type="presParOf" srcId="{9B58954D-F893-4765-9223-00650118AA20}" destId="{4F76480E-2AA0-47D3-B3E9-6BB7E0B7DC21}" srcOrd="0" destOrd="0" presId="urn:microsoft.com/office/officeart/2005/8/layout/orgChart1"/>
    <dgm:cxn modelId="{9B36CA07-205A-46C7-B207-806F74504A08}" type="presParOf" srcId="{4F76480E-2AA0-47D3-B3E9-6BB7E0B7DC21}" destId="{37EA2C91-22F9-48B9-9038-B23E91144C21}" srcOrd="0" destOrd="0" presId="urn:microsoft.com/office/officeart/2005/8/layout/orgChart1"/>
    <dgm:cxn modelId="{39BE05A4-82B8-42D3-9FF9-219ADB66C975}" type="presParOf" srcId="{4F76480E-2AA0-47D3-B3E9-6BB7E0B7DC21}" destId="{DC05D5B2-D7E8-4020-9557-6E3AD497555E}" srcOrd="1" destOrd="0" presId="urn:microsoft.com/office/officeart/2005/8/layout/orgChart1"/>
    <dgm:cxn modelId="{49CE677B-9536-4FAB-B9D6-1477F734E238}" type="presParOf" srcId="{9B58954D-F893-4765-9223-00650118AA20}" destId="{66B6B12C-B439-4614-8E8A-35D7FE0750C4}" srcOrd="1" destOrd="0" presId="urn:microsoft.com/office/officeart/2005/8/layout/orgChart1"/>
    <dgm:cxn modelId="{B7CA9867-0064-423F-BC63-5F6C4029FDC3}" type="presParOf" srcId="{9B58954D-F893-4765-9223-00650118AA20}" destId="{86EBCFAA-017C-4874-9B58-C584F9DC72E9}" srcOrd="2" destOrd="0" presId="urn:microsoft.com/office/officeart/2005/8/layout/orgChart1"/>
    <dgm:cxn modelId="{04AA913F-F237-4F0E-8F43-954EDCEF2930}" type="presParOf" srcId="{103C2A62-BC5E-4F49-A000-E66649BC673D}" destId="{058301BA-C234-49DD-B15B-115920AEDE2F}" srcOrd="6" destOrd="0" presId="urn:microsoft.com/office/officeart/2005/8/layout/orgChart1"/>
    <dgm:cxn modelId="{F61B8FFA-144B-4355-BDDB-A8A186CDC904}" type="presParOf" srcId="{103C2A62-BC5E-4F49-A000-E66649BC673D}" destId="{6E766CFD-5145-4A00-88C2-D48E8E2C9827}" srcOrd="7" destOrd="0" presId="urn:microsoft.com/office/officeart/2005/8/layout/orgChart1"/>
    <dgm:cxn modelId="{EA474625-1795-45BF-8B40-EA301A920E6B}" type="presParOf" srcId="{6E766CFD-5145-4A00-88C2-D48E8E2C9827}" destId="{4117AF18-C5EB-462B-9272-2FD0F67F050D}" srcOrd="0" destOrd="0" presId="urn:microsoft.com/office/officeart/2005/8/layout/orgChart1"/>
    <dgm:cxn modelId="{BB6E2C23-F2A1-403D-9FE9-0C6982A9D50B}" type="presParOf" srcId="{4117AF18-C5EB-462B-9272-2FD0F67F050D}" destId="{B84E8FFC-2442-4909-94F2-365D758AC30E}" srcOrd="0" destOrd="0" presId="urn:microsoft.com/office/officeart/2005/8/layout/orgChart1"/>
    <dgm:cxn modelId="{6DD3F30F-70B1-4D77-98E7-C8BD797D78C2}" type="presParOf" srcId="{4117AF18-C5EB-462B-9272-2FD0F67F050D}" destId="{2FE97E42-5C8A-44DE-93D9-E90A47B6ED29}" srcOrd="1" destOrd="0" presId="urn:microsoft.com/office/officeart/2005/8/layout/orgChart1"/>
    <dgm:cxn modelId="{471F8C12-2CF5-4101-9D15-8B59C305BB92}" type="presParOf" srcId="{6E766CFD-5145-4A00-88C2-D48E8E2C9827}" destId="{8CB4F175-D724-4898-B353-5271A0E0184E}" srcOrd="1" destOrd="0" presId="urn:microsoft.com/office/officeart/2005/8/layout/orgChart1"/>
    <dgm:cxn modelId="{CEBC73A8-D4EC-4861-AD75-7918577E2582}" type="presParOf" srcId="{6E766CFD-5145-4A00-88C2-D48E8E2C9827}" destId="{69F72142-CE36-4D94-901B-E497A98ED6C7}" srcOrd="2" destOrd="0" presId="urn:microsoft.com/office/officeart/2005/8/layout/orgChart1"/>
    <dgm:cxn modelId="{BC454B18-9F0E-43BE-BA65-7195609BF9AA}" type="presParOf" srcId="{527A062E-56A2-4F0D-884D-81A23702DD3C}" destId="{23968317-B19F-484D-BCC1-EBAEAE04EEA6}" srcOrd="2" destOrd="0" presId="urn:microsoft.com/office/officeart/2005/8/layout/orgChart1"/>
    <dgm:cxn modelId="{9506F334-5503-4931-8F0A-4531DBEDDCAD}" type="presParOf" srcId="{F17BA038-C913-43D6-84F0-D39F1DA403EC}" destId="{6CE39153-1308-441F-9732-E38102C9366F}" srcOrd="2" destOrd="0" presId="urn:microsoft.com/office/officeart/2005/8/layout/orgChart1"/>
    <dgm:cxn modelId="{0BDCDDE6-CAE2-43D9-A14C-8DFDA2B66957}" type="presParOf" srcId="{585E81ED-B4E4-4D7C-80A6-4FDE5CF41633}" destId="{D89A170D-C094-4909-B6FF-6EE9000E6A1E}" srcOrd="2" destOrd="0" presId="urn:microsoft.com/office/officeart/2005/8/layout/orgChart1"/>
    <dgm:cxn modelId="{F97BA08F-9B05-4D6A-B038-2AC9CD0F8A5C}" type="presParOf" srcId="{585E81ED-B4E4-4D7C-80A6-4FDE5CF41633}" destId="{2F19113D-3555-4086-AB0E-2161EE843B10}" srcOrd="3" destOrd="0" presId="urn:microsoft.com/office/officeart/2005/8/layout/orgChart1"/>
    <dgm:cxn modelId="{414EFA7C-4FE2-4CA5-815F-1A2E1B71ED23}" type="presParOf" srcId="{2F19113D-3555-4086-AB0E-2161EE843B10}" destId="{9E3755C0-A1BA-49D9-9615-8E1CF1159C15}" srcOrd="0" destOrd="0" presId="urn:microsoft.com/office/officeart/2005/8/layout/orgChart1"/>
    <dgm:cxn modelId="{9450F1F5-037C-4B61-8DAD-E26AE9A3BDF7}" type="presParOf" srcId="{9E3755C0-A1BA-49D9-9615-8E1CF1159C15}" destId="{616AAAA1-3F84-475D-ABB2-02C45EEE2984}" srcOrd="0" destOrd="0" presId="urn:microsoft.com/office/officeart/2005/8/layout/orgChart1"/>
    <dgm:cxn modelId="{7EF2C05C-39FA-44E8-A71E-1A603E2F3EEE}" type="presParOf" srcId="{9E3755C0-A1BA-49D9-9615-8E1CF1159C15}" destId="{7628EA29-87CA-452E-ABBD-E7167F33058E}" srcOrd="1" destOrd="0" presId="urn:microsoft.com/office/officeart/2005/8/layout/orgChart1"/>
    <dgm:cxn modelId="{5EE0FB28-BEA4-484B-B765-78C97928B138}" type="presParOf" srcId="{2F19113D-3555-4086-AB0E-2161EE843B10}" destId="{7C88549F-3B42-4B65-9C6D-3C14F5B29031}" srcOrd="1" destOrd="0" presId="urn:microsoft.com/office/officeart/2005/8/layout/orgChart1"/>
    <dgm:cxn modelId="{5852FCF8-757A-4967-8E22-F6C3C6A00640}" type="presParOf" srcId="{7C88549F-3B42-4B65-9C6D-3C14F5B29031}" destId="{06A2AA81-EC38-4046-8C5B-2815AC9FE5BE}" srcOrd="0" destOrd="0" presId="urn:microsoft.com/office/officeart/2005/8/layout/orgChart1"/>
    <dgm:cxn modelId="{F45FAE79-A40F-4D14-933D-CAF7303D0DFA}" type="presParOf" srcId="{7C88549F-3B42-4B65-9C6D-3C14F5B29031}" destId="{AA6B9F9F-A8A5-4B69-A238-2507710ABB39}" srcOrd="1" destOrd="0" presId="urn:microsoft.com/office/officeart/2005/8/layout/orgChart1"/>
    <dgm:cxn modelId="{3C017944-43FA-4A9B-A22B-29840088866C}" type="presParOf" srcId="{AA6B9F9F-A8A5-4B69-A238-2507710ABB39}" destId="{8BA6B55C-2081-495D-A1C9-B8F8DFE48D52}" srcOrd="0" destOrd="0" presId="urn:microsoft.com/office/officeart/2005/8/layout/orgChart1"/>
    <dgm:cxn modelId="{82ACE810-1301-49A3-9257-B1BF1CA40801}" type="presParOf" srcId="{8BA6B55C-2081-495D-A1C9-B8F8DFE48D52}" destId="{E63AFCD6-130B-4A81-812F-3602F92EC7D4}" srcOrd="0" destOrd="0" presId="urn:microsoft.com/office/officeart/2005/8/layout/orgChart1"/>
    <dgm:cxn modelId="{FC610A83-C6F2-4C93-8321-795504E437D7}" type="presParOf" srcId="{8BA6B55C-2081-495D-A1C9-B8F8DFE48D52}" destId="{FD4520E2-E107-4CCF-ADCE-EB4ED0C40E7F}" srcOrd="1" destOrd="0" presId="urn:microsoft.com/office/officeart/2005/8/layout/orgChart1"/>
    <dgm:cxn modelId="{B7F52691-84B9-4146-BB19-DEDA5A4A195A}" type="presParOf" srcId="{AA6B9F9F-A8A5-4B69-A238-2507710ABB39}" destId="{9BC18BAC-BB24-46A7-8C3E-0195A6BBAC73}" srcOrd="1" destOrd="0" presId="urn:microsoft.com/office/officeart/2005/8/layout/orgChart1"/>
    <dgm:cxn modelId="{71E93DC1-A8FF-4319-83D9-E191401CDE35}" type="presParOf" srcId="{9BC18BAC-BB24-46A7-8C3E-0195A6BBAC73}" destId="{1FEE2EF1-65B6-48F5-BE9A-839F86FBFEDE}" srcOrd="0" destOrd="0" presId="urn:microsoft.com/office/officeart/2005/8/layout/orgChart1"/>
    <dgm:cxn modelId="{DC1BD575-D81C-48D4-9684-3F77A0881593}" type="presParOf" srcId="{9BC18BAC-BB24-46A7-8C3E-0195A6BBAC73}" destId="{782C7B14-EC1A-4908-B0C4-9517DA1D82EF}" srcOrd="1" destOrd="0" presId="urn:microsoft.com/office/officeart/2005/8/layout/orgChart1"/>
    <dgm:cxn modelId="{94EAC8E2-8FF4-4FDF-A73A-91FD507EE2EE}" type="presParOf" srcId="{782C7B14-EC1A-4908-B0C4-9517DA1D82EF}" destId="{6769620A-B8BB-4FBC-8E04-22AD5BCEA284}" srcOrd="0" destOrd="0" presId="urn:microsoft.com/office/officeart/2005/8/layout/orgChart1"/>
    <dgm:cxn modelId="{BCB51848-0B11-4FAA-9AB8-D6D6107B2632}" type="presParOf" srcId="{6769620A-B8BB-4FBC-8E04-22AD5BCEA284}" destId="{546DFE83-27A6-4742-B26D-9479527BECD0}" srcOrd="0" destOrd="0" presId="urn:microsoft.com/office/officeart/2005/8/layout/orgChart1"/>
    <dgm:cxn modelId="{D233BE33-CB9B-44F8-A836-292A4AA6CA47}" type="presParOf" srcId="{6769620A-B8BB-4FBC-8E04-22AD5BCEA284}" destId="{78776B18-5F99-4735-B6F8-DBDD205402EF}" srcOrd="1" destOrd="0" presId="urn:microsoft.com/office/officeart/2005/8/layout/orgChart1"/>
    <dgm:cxn modelId="{9DC5D7CF-C7A5-43E1-B451-2DE1CF25310F}" type="presParOf" srcId="{782C7B14-EC1A-4908-B0C4-9517DA1D82EF}" destId="{D13EADAF-8AE1-4028-897F-D0843AE1359A}" srcOrd="1" destOrd="0" presId="urn:microsoft.com/office/officeart/2005/8/layout/orgChart1"/>
    <dgm:cxn modelId="{A13206F6-7EE0-4F4C-B1F7-01C98CF27924}" type="presParOf" srcId="{782C7B14-EC1A-4908-B0C4-9517DA1D82EF}" destId="{8BC09C85-2A2E-4C42-8C6C-3EF10ECE3710}" srcOrd="2" destOrd="0" presId="urn:microsoft.com/office/officeart/2005/8/layout/orgChart1"/>
    <dgm:cxn modelId="{759B2EA2-AD58-4B90-988D-641D65A2F4D3}" type="presParOf" srcId="{9BC18BAC-BB24-46A7-8C3E-0195A6BBAC73}" destId="{C821A769-96F5-499C-8B6E-25E7B3499177}" srcOrd="2" destOrd="0" presId="urn:microsoft.com/office/officeart/2005/8/layout/orgChart1"/>
    <dgm:cxn modelId="{08BCC059-1410-42FB-BA2C-DF9D28376C23}" type="presParOf" srcId="{9BC18BAC-BB24-46A7-8C3E-0195A6BBAC73}" destId="{8CC562B9-5717-4AA2-93C2-9D4C00190D6A}" srcOrd="3" destOrd="0" presId="urn:microsoft.com/office/officeart/2005/8/layout/orgChart1"/>
    <dgm:cxn modelId="{1DE02221-E7E3-457F-A0B8-378517D639A1}" type="presParOf" srcId="{8CC562B9-5717-4AA2-93C2-9D4C00190D6A}" destId="{34B348D2-ADF3-4F86-931E-EF0E10A917DA}" srcOrd="0" destOrd="0" presId="urn:microsoft.com/office/officeart/2005/8/layout/orgChart1"/>
    <dgm:cxn modelId="{9929F9AA-BC89-4C1E-AF4D-FB914D59A95A}" type="presParOf" srcId="{34B348D2-ADF3-4F86-931E-EF0E10A917DA}" destId="{7C3F6769-2B31-46B7-80CC-1B94906F90B7}" srcOrd="0" destOrd="0" presId="urn:microsoft.com/office/officeart/2005/8/layout/orgChart1"/>
    <dgm:cxn modelId="{8E90AD9D-A33A-4F43-96DD-D5FB949C270B}" type="presParOf" srcId="{34B348D2-ADF3-4F86-931E-EF0E10A917DA}" destId="{7ED2E588-66B4-49AC-AB58-DDC82C96D416}" srcOrd="1" destOrd="0" presId="urn:microsoft.com/office/officeart/2005/8/layout/orgChart1"/>
    <dgm:cxn modelId="{BC031868-9E29-4718-B465-CB3C13C34B11}" type="presParOf" srcId="{8CC562B9-5717-4AA2-93C2-9D4C00190D6A}" destId="{CF73BFBC-ACD0-4058-A92C-F9648521153B}" srcOrd="1" destOrd="0" presId="urn:microsoft.com/office/officeart/2005/8/layout/orgChart1"/>
    <dgm:cxn modelId="{F12634CD-C02D-4E72-BF0D-0B17C4921E19}" type="presParOf" srcId="{8CC562B9-5717-4AA2-93C2-9D4C00190D6A}" destId="{090E6241-93D6-4BB8-BE1A-166929A0CCC4}" srcOrd="2" destOrd="0" presId="urn:microsoft.com/office/officeart/2005/8/layout/orgChart1"/>
    <dgm:cxn modelId="{22719B68-35F1-4713-92E1-3ACAB44E15DA}" type="presParOf" srcId="{9BC18BAC-BB24-46A7-8C3E-0195A6BBAC73}" destId="{B54BE606-4174-451E-8FFB-1E526B903B47}" srcOrd="4" destOrd="0" presId="urn:microsoft.com/office/officeart/2005/8/layout/orgChart1"/>
    <dgm:cxn modelId="{F9FFF94F-8AF6-4835-B7A2-ECBBB0918E7E}" type="presParOf" srcId="{9BC18BAC-BB24-46A7-8C3E-0195A6BBAC73}" destId="{47759F3B-327B-49D3-8A75-C7096CE8F115}" srcOrd="5" destOrd="0" presId="urn:microsoft.com/office/officeart/2005/8/layout/orgChart1"/>
    <dgm:cxn modelId="{7D2FB0AF-5A52-4169-8C11-F996B31D47E7}" type="presParOf" srcId="{47759F3B-327B-49D3-8A75-C7096CE8F115}" destId="{D2F19F39-59CF-4147-AE6E-1627897CFCD4}" srcOrd="0" destOrd="0" presId="urn:microsoft.com/office/officeart/2005/8/layout/orgChart1"/>
    <dgm:cxn modelId="{1013DDB2-9CBF-4C58-B6D0-37A48DE1A217}" type="presParOf" srcId="{D2F19F39-59CF-4147-AE6E-1627897CFCD4}" destId="{61669C69-211A-4BA7-AF5E-0B6D8883842C}" srcOrd="0" destOrd="0" presId="urn:microsoft.com/office/officeart/2005/8/layout/orgChart1"/>
    <dgm:cxn modelId="{7BA4A4C2-9348-4516-BFC0-3DF1AEF1F380}" type="presParOf" srcId="{D2F19F39-59CF-4147-AE6E-1627897CFCD4}" destId="{0C5A6364-DA89-44ED-8112-CD2F2060D2B1}" srcOrd="1" destOrd="0" presId="urn:microsoft.com/office/officeart/2005/8/layout/orgChart1"/>
    <dgm:cxn modelId="{8052243D-2887-4B78-BD8F-8D6CBDBA4C04}" type="presParOf" srcId="{47759F3B-327B-49D3-8A75-C7096CE8F115}" destId="{79C3FE79-7135-44C7-859F-937741CE8D0F}" srcOrd="1" destOrd="0" presId="urn:microsoft.com/office/officeart/2005/8/layout/orgChart1"/>
    <dgm:cxn modelId="{1BD3CA8C-3F0A-428B-B910-1F78FADDB657}" type="presParOf" srcId="{79C3FE79-7135-44C7-859F-937741CE8D0F}" destId="{09185264-3A35-4BA5-9B1D-F837C61166DD}" srcOrd="0" destOrd="0" presId="urn:microsoft.com/office/officeart/2005/8/layout/orgChart1"/>
    <dgm:cxn modelId="{ECFEF38C-DCEB-4B29-B1DB-B7B33748FFBE}" type="presParOf" srcId="{79C3FE79-7135-44C7-859F-937741CE8D0F}" destId="{674B4755-5F6A-402B-8ED1-D546F7A8B516}" srcOrd="1" destOrd="0" presId="urn:microsoft.com/office/officeart/2005/8/layout/orgChart1"/>
    <dgm:cxn modelId="{9A963977-8565-418A-9AE6-9479661FACC4}" type="presParOf" srcId="{674B4755-5F6A-402B-8ED1-D546F7A8B516}" destId="{CD18D426-B5AB-447C-A9DB-CCBA350DF268}" srcOrd="0" destOrd="0" presId="urn:microsoft.com/office/officeart/2005/8/layout/orgChart1"/>
    <dgm:cxn modelId="{731D2A76-0CBC-4A16-95D7-468FE899D13A}" type="presParOf" srcId="{CD18D426-B5AB-447C-A9DB-CCBA350DF268}" destId="{255E71B8-7197-4F0C-9EAF-30F1AF506C78}" srcOrd="0" destOrd="0" presId="urn:microsoft.com/office/officeart/2005/8/layout/orgChart1"/>
    <dgm:cxn modelId="{69D3A5DC-64EF-4180-BDF6-11D875290BC0}" type="presParOf" srcId="{CD18D426-B5AB-447C-A9DB-CCBA350DF268}" destId="{9D213534-786D-4937-8FA6-CE65BAEDC3FD}" srcOrd="1" destOrd="0" presId="urn:microsoft.com/office/officeart/2005/8/layout/orgChart1"/>
    <dgm:cxn modelId="{2F0A33D3-240C-472D-842D-CB0B5B8B74F2}" type="presParOf" srcId="{674B4755-5F6A-402B-8ED1-D546F7A8B516}" destId="{EC63E4A0-3853-4995-A6C1-A48C0F39C418}" srcOrd="1" destOrd="0" presId="urn:microsoft.com/office/officeart/2005/8/layout/orgChart1"/>
    <dgm:cxn modelId="{952D2AFD-1075-41F5-B762-42DF18021EC2}" type="presParOf" srcId="{674B4755-5F6A-402B-8ED1-D546F7A8B516}" destId="{1DA13B7B-5389-4F42-81D0-E4B713E82DF5}" srcOrd="2" destOrd="0" presId="urn:microsoft.com/office/officeart/2005/8/layout/orgChart1"/>
    <dgm:cxn modelId="{3157AE4D-4562-47CF-BB44-4B4A4C3B5E13}" type="presParOf" srcId="{47759F3B-327B-49D3-8A75-C7096CE8F115}" destId="{63C5622C-4DA5-48EB-B240-8A5F94E51A95}" srcOrd="2" destOrd="0" presId="urn:microsoft.com/office/officeart/2005/8/layout/orgChart1"/>
    <dgm:cxn modelId="{BF541575-E020-47F8-BFB9-EF8D5BA546A6}" type="presParOf" srcId="{AA6B9F9F-A8A5-4B69-A238-2507710ABB39}" destId="{144CEB60-7B38-459B-BDD0-FAF06197079A}" srcOrd="2" destOrd="0" presId="urn:microsoft.com/office/officeart/2005/8/layout/orgChart1"/>
    <dgm:cxn modelId="{771F71BC-D900-41D3-AC36-745715B4A4AF}" type="presParOf" srcId="{2F19113D-3555-4086-AB0E-2161EE843B10}" destId="{F2ACF1CE-774C-49D6-AE45-95E75E309822}" srcOrd="2" destOrd="0" presId="urn:microsoft.com/office/officeart/2005/8/layout/orgChart1"/>
    <dgm:cxn modelId="{7F2BC7D8-19A1-4028-B124-E9169C471F09}" type="presParOf" srcId="{585E81ED-B4E4-4D7C-80A6-4FDE5CF41633}" destId="{B0CB0960-D946-44EB-9563-C629DF3B5819}" srcOrd="4" destOrd="0" presId="urn:microsoft.com/office/officeart/2005/8/layout/orgChart1"/>
    <dgm:cxn modelId="{4CE45A18-D8B7-4B21-AC87-71C231F2F0EC}" type="presParOf" srcId="{585E81ED-B4E4-4D7C-80A6-4FDE5CF41633}" destId="{72DFE022-EC8B-4318-A56C-BBB9CD4B146D}" srcOrd="5" destOrd="0" presId="urn:microsoft.com/office/officeart/2005/8/layout/orgChart1"/>
    <dgm:cxn modelId="{0A8EA9DB-3AE8-4377-9E03-596B6BF6C06D}" type="presParOf" srcId="{72DFE022-EC8B-4318-A56C-BBB9CD4B146D}" destId="{48D0674E-146E-444D-AD71-026BFD883D15}" srcOrd="0" destOrd="0" presId="urn:microsoft.com/office/officeart/2005/8/layout/orgChart1"/>
    <dgm:cxn modelId="{95A538B5-FD5E-42F5-B208-05663BCF1E03}" type="presParOf" srcId="{48D0674E-146E-444D-AD71-026BFD883D15}" destId="{A02B573A-1F6D-46F0-B785-A86CE88E5045}" srcOrd="0" destOrd="0" presId="urn:microsoft.com/office/officeart/2005/8/layout/orgChart1"/>
    <dgm:cxn modelId="{754937F5-4845-4A7D-867E-C3AFE803BF72}" type="presParOf" srcId="{48D0674E-146E-444D-AD71-026BFD883D15}" destId="{D03A1E7B-12EF-4CE8-93AD-AFC40A2B31D9}" srcOrd="1" destOrd="0" presId="urn:microsoft.com/office/officeart/2005/8/layout/orgChart1"/>
    <dgm:cxn modelId="{36D01A2E-618D-4052-ACC9-AF6FF4CE371A}" type="presParOf" srcId="{72DFE022-EC8B-4318-A56C-BBB9CD4B146D}" destId="{E19A8F4C-4CE1-4F58-A313-4EE67DFD8C65}" srcOrd="1" destOrd="0" presId="urn:microsoft.com/office/officeart/2005/8/layout/orgChart1"/>
    <dgm:cxn modelId="{B0A5D408-7437-4C31-9AB8-372C36AE9E7B}" type="presParOf" srcId="{E19A8F4C-4CE1-4F58-A313-4EE67DFD8C65}" destId="{37A3BEF6-5B4C-4B7A-9832-F1BAD342C7CB}" srcOrd="0" destOrd="0" presId="urn:microsoft.com/office/officeart/2005/8/layout/orgChart1"/>
    <dgm:cxn modelId="{C2131577-AD31-4BA8-9ACC-E3B5B7CCBDEF}" type="presParOf" srcId="{E19A8F4C-4CE1-4F58-A313-4EE67DFD8C65}" destId="{366D62B9-40E4-460D-8022-9C8D4CDC6A1E}" srcOrd="1" destOrd="0" presId="urn:microsoft.com/office/officeart/2005/8/layout/orgChart1"/>
    <dgm:cxn modelId="{B3CCD09F-B630-45AF-A599-95099C0FD508}" type="presParOf" srcId="{366D62B9-40E4-460D-8022-9C8D4CDC6A1E}" destId="{B0B61633-4887-425F-95BE-A56B14700CE1}" srcOrd="0" destOrd="0" presId="urn:microsoft.com/office/officeart/2005/8/layout/orgChart1"/>
    <dgm:cxn modelId="{3079B3AD-5835-4D8B-A2C7-5B61E88E88AD}" type="presParOf" srcId="{B0B61633-4887-425F-95BE-A56B14700CE1}" destId="{D6B96AA6-311B-4098-A0AA-192BED091DA1}" srcOrd="0" destOrd="0" presId="urn:microsoft.com/office/officeart/2005/8/layout/orgChart1"/>
    <dgm:cxn modelId="{CC34C8C3-E043-4DBD-87DE-A18349F179FE}" type="presParOf" srcId="{B0B61633-4887-425F-95BE-A56B14700CE1}" destId="{A1107AB4-BFE3-4905-85F3-B102484E6D05}" srcOrd="1" destOrd="0" presId="urn:microsoft.com/office/officeart/2005/8/layout/orgChart1"/>
    <dgm:cxn modelId="{928E48F3-5303-461B-9007-5BCF90B1203D}" type="presParOf" srcId="{366D62B9-40E4-460D-8022-9C8D4CDC6A1E}" destId="{8C970CE1-1DAA-44D6-A0E9-D7BD33C58B9D}" srcOrd="1" destOrd="0" presId="urn:microsoft.com/office/officeart/2005/8/layout/orgChart1"/>
    <dgm:cxn modelId="{E2492B79-8D9C-4F62-BCA2-B126E81C1A91}" type="presParOf" srcId="{8C970CE1-1DAA-44D6-A0E9-D7BD33C58B9D}" destId="{DFCFA1F8-8BE0-47FF-9BAD-1A3CD5FBF793}" srcOrd="0" destOrd="0" presId="urn:microsoft.com/office/officeart/2005/8/layout/orgChart1"/>
    <dgm:cxn modelId="{C1D7D287-55E5-4F55-B984-0DE8522E2F61}" type="presParOf" srcId="{8C970CE1-1DAA-44D6-A0E9-D7BD33C58B9D}" destId="{4D71EA92-B643-42C1-BF47-ED3E0FA9681E}" srcOrd="1" destOrd="0" presId="urn:microsoft.com/office/officeart/2005/8/layout/orgChart1"/>
    <dgm:cxn modelId="{CA4059F8-8869-4CCB-91BD-779352F68E61}" type="presParOf" srcId="{4D71EA92-B643-42C1-BF47-ED3E0FA9681E}" destId="{ACB65301-EF52-4930-B7CE-16F66B19C643}" srcOrd="0" destOrd="0" presId="urn:microsoft.com/office/officeart/2005/8/layout/orgChart1"/>
    <dgm:cxn modelId="{BDDBEC46-9003-4A01-9EB7-6DCA8C4D0442}" type="presParOf" srcId="{ACB65301-EF52-4930-B7CE-16F66B19C643}" destId="{A00AEE4E-8E6B-4D4F-8E56-5E45A040E703}" srcOrd="0" destOrd="0" presId="urn:microsoft.com/office/officeart/2005/8/layout/orgChart1"/>
    <dgm:cxn modelId="{C0E4B51D-633F-4035-A67E-B5E7B4AEE064}" type="presParOf" srcId="{ACB65301-EF52-4930-B7CE-16F66B19C643}" destId="{0944850E-1C1D-49D9-94D5-AC4975F4572E}" srcOrd="1" destOrd="0" presId="urn:microsoft.com/office/officeart/2005/8/layout/orgChart1"/>
    <dgm:cxn modelId="{258E613C-F643-4D2B-BC1D-8EBB75D5DBF9}" type="presParOf" srcId="{4D71EA92-B643-42C1-BF47-ED3E0FA9681E}" destId="{1B57A28C-3A4E-4146-8BE2-B90F931E3171}" srcOrd="1" destOrd="0" presId="urn:microsoft.com/office/officeart/2005/8/layout/orgChart1"/>
    <dgm:cxn modelId="{BC3AF870-1808-4CFB-802C-323E6B5F1B9F}" type="presParOf" srcId="{4D71EA92-B643-42C1-BF47-ED3E0FA9681E}" destId="{D5832EA5-0C93-41B5-8A2A-6A0FF79F5D80}" srcOrd="2" destOrd="0" presId="urn:microsoft.com/office/officeart/2005/8/layout/orgChart1"/>
    <dgm:cxn modelId="{0267C6EC-50E2-429C-B7CB-52D49A0A719E}" type="presParOf" srcId="{8C970CE1-1DAA-44D6-A0E9-D7BD33C58B9D}" destId="{3408D09A-D15E-4A39-87E7-30DB9FA1D399}" srcOrd="2" destOrd="0" presId="urn:microsoft.com/office/officeart/2005/8/layout/orgChart1"/>
    <dgm:cxn modelId="{3ADB534B-5A1D-49D1-A7C2-D90F889A7435}" type="presParOf" srcId="{8C970CE1-1DAA-44D6-A0E9-D7BD33C58B9D}" destId="{B981A947-B00B-4A10-802F-593B230A0BB9}" srcOrd="3" destOrd="0" presId="urn:microsoft.com/office/officeart/2005/8/layout/orgChart1"/>
    <dgm:cxn modelId="{6C19097A-DEF0-4ECF-8410-F3E36D61C6EA}" type="presParOf" srcId="{B981A947-B00B-4A10-802F-593B230A0BB9}" destId="{F0375C06-7283-471C-A2C8-7331C67AE5E0}" srcOrd="0" destOrd="0" presId="urn:microsoft.com/office/officeart/2005/8/layout/orgChart1"/>
    <dgm:cxn modelId="{748368F1-CDEB-4F7D-A85A-07624FF5ADE8}" type="presParOf" srcId="{F0375C06-7283-471C-A2C8-7331C67AE5E0}" destId="{2B09E269-696D-45B6-A7B7-D859F2AF5C2E}" srcOrd="0" destOrd="0" presId="urn:microsoft.com/office/officeart/2005/8/layout/orgChart1"/>
    <dgm:cxn modelId="{77D0E660-1CBE-4024-8F03-1798659C924C}" type="presParOf" srcId="{F0375C06-7283-471C-A2C8-7331C67AE5E0}" destId="{B59A103C-C8D1-4554-BBDA-7C0C088B5DBF}" srcOrd="1" destOrd="0" presId="urn:microsoft.com/office/officeart/2005/8/layout/orgChart1"/>
    <dgm:cxn modelId="{99D4C8C7-ACE8-4A3A-AE28-CDF528DCA271}" type="presParOf" srcId="{B981A947-B00B-4A10-802F-593B230A0BB9}" destId="{FE39F1F1-2279-4996-8DA3-30F4AE9A06E2}" srcOrd="1" destOrd="0" presId="urn:microsoft.com/office/officeart/2005/8/layout/orgChart1"/>
    <dgm:cxn modelId="{3B26AB1E-A17B-40F4-A11B-772D4B42C5A2}" type="presParOf" srcId="{B981A947-B00B-4A10-802F-593B230A0BB9}" destId="{CBB11020-CB9F-465D-B778-0D8C958E02BF}" srcOrd="2" destOrd="0" presId="urn:microsoft.com/office/officeart/2005/8/layout/orgChart1"/>
    <dgm:cxn modelId="{B5F8C0D9-E7D5-45AA-B904-8A028C891CC4}" type="presParOf" srcId="{366D62B9-40E4-460D-8022-9C8D4CDC6A1E}" destId="{2B396732-A372-4BAF-A024-E195098D6FB8}" srcOrd="2" destOrd="0" presId="urn:microsoft.com/office/officeart/2005/8/layout/orgChart1"/>
    <dgm:cxn modelId="{890AD4F4-386E-439E-B982-59F449279AAE}" type="presParOf" srcId="{72DFE022-EC8B-4318-A56C-BBB9CD4B146D}" destId="{BAF57531-0729-420D-9330-4E26975E1D76}" srcOrd="2" destOrd="0" presId="urn:microsoft.com/office/officeart/2005/8/layout/orgChart1"/>
    <dgm:cxn modelId="{45656964-C1F4-40EE-B12B-E06D3066C53F}" type="presParOf" srcId="{585E81ED-B4E4-4D7C-80A6-4FDE5CF41633}" destId="{0EE552A4-12EC-4524-A037-1CE7A254781B}" srcOrd="6" destOrd="0" presId="urn:microsoft.com/office/officeart/2005/8/layout/orgChart1"/>
    <dgm:cxn modelId="{798E0F0E-3F36-4E07-8C4F-28B3590ADCA2}" type="presParOf" srcId="{585E81ED-B4E4-4D7C-80A6-4FDE5CF41633}" destId="{C791855D-9A8C-4F53-B740-ECC6F253F1D9}" srcOrd="7" destOrd="0" presId="urn:microsoft.com/office/officeart/2005/8/layout/orgChart1"/>
    <dgm:cxn modelId="{0045BFA6-5010-43C5-8226-1F1B82C47B92}" type="presParOf" srcId="{C791855D-9A8C-4F53-B740-ECC6F253F1D9}" destId="{9BEF8057-1C4A-40D7-AEF4-F344B523D0E8}" srcOrd="0" destOrd="0" presId="urn:microsoft.com/office/officeart/2005/8/layout/orgChart1"/>
    <dgm:cxn modelId="{00712166-6BD6-4824-9DF1-46B2642F7579}" type="presParOf" srcId="{9BEF8057-1C4A-40D7-AEF4-F344B523D0E8}" destId="{9FEFCDE9-59A8-4A5A-B40F-CE32622994F7}" srcOrd="0" destOrd="0" presId="urn:microsoft.com/office/officeart/2005/8/layout/orgChart1"/>
    <dgm:cxn modelId="{C62BA6AA-0EEB-4B41-B62A-8A115BDAB721}" type="presParOf" srcId="{9BEF8057-1C4A-40D7-AEF4-F344B523D0E8}" destId="{3A78531F-367B-4758-8F96-A9264C26DB31}" srcOrd="1" destOrd="0" presId="urn:microsoft.com/office/officeart/2005/8/layout/orgChart1"/>
    <dgm:cxn modelId="{FFBF4994-AF88-407C-B51A-CBF0A0D7C89B}" type="presParOf" srcId="{C791855D-9A8C-4F53-B740-ECC6F253F1D9}" destId="{96E8A285-9218-4B9A-AD85-669153C9F6D9}" srcOrd="1" destOrd="0" presId="urn:microsoft.com/office/officeart/2005/8/layout/orgChart1"/>
    <dgm:cxn modelId="{CD301B90-A656-46E7-A347-31BD913E2AF4}" type="presParOf" srcId="{96E8A285-9218-4B9A-AD85-669153C9F6D9}" destId="{AA564D1A-9CAC-4BE8-8740-8560DB6F3E19}" srcOrd="0" destOrd="0" presId="urn:microsoft.com/office/officeart/2005/8/layout/orgChart1"/>
    <dgm:cxn modelId="{A2734865-6BCD-4096-82CE-915A43B9653C}" type="presParOf" srcId="{96E8A285-9218-4B9A-AD85-669153C9F6D9}" destId="{B7E4FEF3-D02C-4CFD-8B2D-E19962A4B533}" srcOrd="1" destOrd="0" presId="urn:microsoft.com/office/officeart/2005/8/layout/orgChart1"/>
    <dgm:cxn modelId="{2AE01E8F-44F1-42E2-B4B1-1EAF33DD8DBF}" type="presParOf" srcId="{B7E4FEF3-D02C-4CFD-8B2D-E19962A4B533}" destId="{A1C19387-5F08-43D2-B21B-B96C4B56D3D3}" srcOrd="0" destOrd="0" presId="urn:microsoft.com/office/officeart/2005/8/layout/orgChart1"/>
    <dgm:cxn modelId="{556BBF57-0E41-482D-B741-D8EE76F56A50}" type="presParOf" srcId="{A1C19387-5F08-43D2-B21B-B96C4B56D3D3}" destId="{A85B4009-7A1D-4873-AB94-9A40318FF0F6}" srcOrd="0" destOrd="0" presId="urn:microsoft.com/office/officeart/2005/8/layout/orgChart1"/>
    <dgm:cxn modelId="{5248F561-6039-4FD8-AEFB-125FB5EBF6B2}" type="presParOf" srcId="{A1C19387-5F08-43D2-B21B-B96C4B56D3D3}" destId="{01FDD761-61E4-4187-AA1C-CED817ACD5F5}" srcOrd="1" destOrd="0" presId="urn:microsoft.com/office/officeart/2005/8/layout/orgChart1"/>
    <dgm:cxn modelId="{A33E74E9-F6B3-4F04-A8F7-49C03B0E4BF0}" type="presParOf" srcId="{B7E4FEF3-D02C-4CFD-8B2D-E19962A4B533}" destId="{2F0A27D9-CEC9-4BA9-9B00-6D6B309A726E}" srcOrd="1" destOrd="0" presId="urn:microsoft.com/office/officeart/2005/8/layout/orgChart1"/>
    <dgm:cxn modelId="{C7F4E730-F5C1-4BAC-A28D-46B343214F0B}" type="presParOf" srcId="{B7E4FEF3-D02C-4CFD-8B2D-E19962A4B533}" destId="{6A54C401-AB6D-4899-A895-480CB5958B41}" srcOrd="2" destOrd="0" presId="urn:microsoft.com/office/officeart/2005/8/layout/orgChart1"/>
    <dgm:cxn modelId="{0346DE32-5BBC-415E-AB25-B9A4772A52E9}" type="presParOf" srcId="{C791855D-9A8C-4F53-B740-ECC6F253F1D9}" destId="{A7A3E8F4-6AE0-4142-B9D3-6E468CCD7288}" srcOrd="2" destOrd="0" presId="urn:microsoft.com/office/officeart/2005/8/layout/orgChart1"/>
    <dgm:cxn modelId="{6A4A1156-6B4D-42EF-A208-91A27FDCDDFD}" type="presParOf" srcId="{585E81ED-B4E4-4D7C-80A6-4FDE5CF41633}" destId="{56FBD957-2ED6-4AB1-AB88-F7E6085AFF23}" srcOrd="8" destOrd="0" presId="urn:microsoft.com/office/officeart/2005/8/layout/orgChart1"/>
    <dgm:cxn modelId="{53221D1E-330A-4654-B7B5-F134093B9710}" type="presParOf" srcId="{585E81ED-B4E4-4D7C-80A6-4FDE5CF41633}" destId="{2A5AAA34-8887-4AC5-A993-A40809CB908F}" srcOrd="9" destOrd="0" presId="urn:microsoft.com/office/officeart/2005/8/layout/orgChart1"/>
    <dgm:cxn modelId="{1D82DA3A-3313-4C0B-8B77-27018AEA279A}" type="presParOf" srcId="{2A5AAA34-8887-4AC5-A993-A40809CB908F}" destId="{E6C43835-96EC-4277-B055-E44C113E772B}" srcOrd="0" destOrd="0" presId="urn:microsoft.com/office/officeart/2005/8/layout/orgChart1"/>
    <dgm:cxn modelId="{D85DA5C5-40F0-4BDB-B8DA-EA5E4A48BCE5}" type="presParOf" srcId="{E6C43835-96EC-4277-B055-E44C113E772B}" destId="{A6BF3223-8ABD-409B-A80C-1086AC6CE5E3}" srcOrd="0" destOrd="0" presId="urn:microsoft.com/office/officeart/2005/8/layout/orgChart1"/>
    <dgm:cxn modelId="{9B923799-7576-4F65-8962-14F956E378F5}" type="presParOf" srcId="{E6C43835-96EC-4277-B055-E44C113E772B}" destId="{12D706E6-96BD-4436-87EE-4B4FCD3C0967}" srcOrd="1" destOrd="0" presId="urn:microsoft.com/office/officeart/2005/8/layout/orgChart1"/>
    <dgm:cxn modelId="{21E7C646-B0E1-46DB-A366-2B92D01765D0}" type="presParOf" srcId="{2A5AAA34-8887-4AC5-A993-A40809CB908F}" destId="{8830364C-5A89-4B17-8EAD-78A8129870FD}" srcOrd="1" destOrd="0" presId="urn:microsoft.com/office/officeart/2005/8/layout/orgChart1"/>
    <dgm:cxn modelId="{A719469C-70FE-43A3-8184-64A15538CD97}" type="presParOf" srcId="{2A5AAA34-8887-4AC5-A993-A40809CB908F}" destId="{A23B5B43-C2B0-4EA1-A22A-3B120890C3E9}" srcOrd="2" destOrd="0" presId="urn:microsoft.com/office/officeart/2005/8/layout/orgChart1"/>
    <dgm:cxn modelId="{73C4637F-A6AB-40F2-AAD4-6D2C67AA34BD}" type="presParOf" srcId="{B4D64EDC-135C-4627-A9FD-203A80C90D24}" destId="{DF983762-9612-40D0-B7B5-9EE0C10A33FD}" srcOrd="2" destOrd="0" presId="urn:microsoft.com/office/officeart/2005/8/layout/orgChart1"/>
    <dgm:cxn modelId="{F8CDB9BC-DBAA-4050-8969-52D17CAC3A5A}" type="presParOf" srcId="{87A67220-2F11-4B3D-88EF-77FF847D033A}" destId="{41082E68-DECE-46B2-9231-CE6A4AB310B5}" srcOrd="1" destOrd="0" presId="urn:microsoft.com/office/officeart/2005/8/layout/orgChart1"/>
    <dgm:cxn modelId="{14DF068C-F48A-404F-A1E9-3393971167AF}" type="presParOf" srcId="{41082E68-DECE-46B2-9231-CE6A4AB310B5}" destId="{7F7F8A53-846D-4F68-ACC1-2999F7936E87}" srcOrd="0" destOrd="0" presId="urn:microsoft.com/office/officeart/2005/8/layout/orgChart1"/>
    <dgm:cxn modelId="{7D20BCEF-791D-47F0-BB8B-8A7ED6AEC859}" type="presParOf" srcId="{7F7F8A53-846D-4F68-ACC1-2999F7936E87}" destId="{0BC81F08-0750-4764-A59B-78C7865033BA}" srcOrd="0" destOrd="0" presId="urn:microsoft.com/office/officeart/2005/8/layout/orgChart1"/>
    <dgm:cxn modelId="{3AC628C9-F27C-4720-A54A-CDB7055BEA81}" type="presParOf" srcId="{7F7F8A53-846D-4F68-ACC1-2999F7936E87}" destId="{8E85B63D-7006-4A0E-BF85-F3EFEB01DE05}" srcOrd="1" destOrd="0" presId="urn:microsoft.com/office/officeart/2005/8/layout/orgChart1"/>
    <dgm:cxn modelId="{2298E179-7FBF-4739-9413-C288B98CFCE5}" type="presParOf" srcId="{41082E68-DECE-46B2-9231-CE6A4AB310B5}" destId="{C817CFF2-1098-422B-A400-4306A30B654D}" srcOrd="1" destOrd="0" presId="urn:microsoft.com/office/officeart/2005/8/layout/orgChart1"/>
    <dgm:cxn modelId="{430026D7-30F7-48E4-A998-7AAAC510C363}" type="presParOf" srcId="{41082E68-DECE-46B2-9231-CE6A4AB310B5}" destId="{98DC41CC-2075-4E77-A9C0-56E9EF79E07D}" srcOrd="2" destOrd="0" presId="urn:microsoft.com/office/officeart/2005/8/layout/orgChart1"/>
    <dgm:cxn modelId="{8D18AB46-B2CB-4962-BEC0-9C028D80C270}" type="presParOf" srcId="{87A67220-2F11-4B3D-88EF-77FF847D033A}" destId="{D8208B93-C07C-4897-859C-72B6EB2547B5}" srcOrd="2" destOrd="0" presId="urn:microsoft.com/office/officeart/2005/8/layout/orgChart1"/>
    <dgm:cxn modelId="{D2C9CC0F-D268-40D2-BC87-EA8F4679EB53}" type="presParOf" srcId="{D8208B93-C07C-4897-859C-72B6EB2547B5}" destId="{0E8CE465-58AF-4408-BA3D-74C1DC39AADE}" srcOrd="0" destOrd="0" presId="urn:microsoft.com/office/officeart/2005/8/layout/orgChart1"/>
    <dgm:cxn modelId="{C2898D32-8F02-4D55-A379-39D608DAE6C4}" type="presParOf" srcId="{0E8CE465-58AF-4408-BA3D-74C1DC39AADE}" destId="{FD530CB2-DF9F-4165-B98C-6AFBDDFFABDE}" srcOrd="0" destOrd="0" presId="urn:microsoft.com/office/officeart/2005/8/layout/orgChart1"/>
    <dgm:cxn modelId="{AF0A4D75-DAF7-4367-8947-8657A578032D}" type="presParOf" srcId="{0E8CE465-58AF-4408-BA3D-74C1DC39AADE}" destId="{F47DC8FE-7274-4EF9-9867-7F8220E1DF78}" srcOrd="1" destOrd="0" presId="urn:microsoft.com/office/officeart/2005/8/layout/orgChart1"/>
    <dgm:cxn modelId="{71A458E8-7DCB-4590-B704-BEFA84724E62}" type="presParOf" srcId="{D8208B93-C07C-4897-859C-72B6EB2547B5}" destId="{F3BE63D3-D168-4426-AF5A-5664F9938E6B}" srcOrd="1" destOrd="0" presId="urn:microsoft.com/office/officeart/2005/8/layout/orgChart1"/>
    <dgm:cxn modelId="{D0885A4E-40A5-43CD-B6A5-2DFD328415F9}" type="presParOf" srcId="{F3BE63D3-D168-4426-AF5A-5664F9938E6B}" destId="{39E13C2C-9AD9-47CB-96F8-61075BB67D7D}" srcOrd="0" destOrd="0" presId="urn:microsoft.com/office/officeart/2005/8/layout/orgChart1"/>
    <dgm:cxn modelId="{7DF8589E-7B97-40A3-BE18-3A365178B2D3}" type="presParOf" srcId="{F3BE63D3-D168-4426-AF5A-5664F9938E6B}" destId="{0E5274E4-D539-4B21-B8CC-F75F7E37D2ED}" srcOrd="1" destOrd="0" presId="urn:microsoft.com/office/officeart/2005/8/layout/orgChart1"/>
    <dgm:cxn modelId="{8566FC9B-19C1-4094-A3AC-526655D4E475}" type="presParOf" srcId="{0E5274E4-D539-4B21-B8CC-F75F7E37D2ED}" destId="{D1B9190B-D65D-421E-A64A-9B993C043072}" srcOrd="0" destOrd="0" presId="urn:microsoft.com/office/officeart/2005/8/layout/orgChart1"/>
    <dgm:cxn modelId="{0E481B36-7551-4EE3-812D-83CFA768ADD1}" type="presParOf" srcId="{D1B9190B-D65D-421E-A64A-9B993C043072}" destId="{FCEEB2E2-4701-4F55-ACA2-3511D0859268}" srcOrd="0" destOrd="0" presId="urn:microsoft.com/office/officeart/2005/8/layout/orgChart1"/>
    <dgm:cxn modelId="{EB988F5E-FF5A-449E-9CDB-3BDBCC300DEC}" type="presParOf" srcId="{D1B9190B-D65D-421E-A64A-9B993C043072}" destId="{835D4F9C-CFDA-485D-B3CD-263D9C3EA2CE}" srcOrd="1" destOrd="0" presId="urn:microsoft.com/office/officeart/2005/8/layout/orgChart1"/>
    <dgm:cxn modelId="{BDE3224B-D6CE-4E2B-8FBC-906A21A294F5}" type="presParOf" srcId="{0E5274E4-D539-4B21-B8CC-F75F7E37D2ED}" destId="{A0C6A273-BA45-4A12-9E68-D5B0F2B0BDD2}" srcOrd="1" destOrd="0" presId="urn:microsoft.com/office/officeart/2005/8/layout/orgChart1"/>
    <dgm:cxn modelId="{3C1C74F4-FF1B-4E60-8806-CBFF0E6AAEFF}" type="presParOf" srcId="{0E5274E4-D539-4B21-B8CC-F75F7E37D2ED}" destId="{84E8D89B-E34D-4572-AAED-D9DE774EE3D8}" srcOrd="2" destOrd="0" presId="urn:microsoft.com/office/officeart/2005/8/layout/orgChart1"/>
    <dgm:cxn modelId="{58ABB50F-8135-4343-B511-111086F36071}" type="presParOf" srcId="{F3BE63D3-D168-4426-AF5A-5664F9938E6B}" destId="{06498DB8-A5F9-471D-81F2-1F2BB724B076}" srcOrd="2" destOrd="0" presId="urn:microsoft.com/office/officeart/2005/8/layout/orgChart1"/>
    <dgm:cxn modelId="{333F0BCE-7C1D-4E56-8882-EBC1A3B08897}" type="presParOf" srcId="{F3BE63D3-D168-4426-AF5A-5664F9938E6B}" destId="{DAF6FA87-9598-4714-AFA4-B043E1BF09C8}" srcOrd="3" destOrd="0" presId="urn:microsoft.com/office/officeart/2005/8/layout/orgChart1"/>
    <dgm:cxn modelId="{82C3410B-22AE-4CA2-B572-8603F3DE28D5}" type="presParOf" srcId="{DAF6FA87-9598-4714-AFA4-B043E1BF09C8}" destId="{766A09E9-790E-4705-BA9C-F17FE697525C}" srcOrd="0" destOrd="0" presId="urn:microsoft.com/office/officeart/2005/8/layout/orgChart1"/>
    <dgm:cxn modelId="{6AF72008-B7A7-4F8B-BECB-15D698867312}" type="presParOf" srcId="{766A09E9-790E-4705-BA9C-F17FE697525C}" destId="{046A546E-CCC2-435D-B8AA-961546ADB0B6}" srcOrd="0" destOrd="0" presId="urn:microsoft.com/office/officeart/2005/8/layout/orgChart1"/>
    <dgm:cxn modelId="{5A8CAD6D-163C-487A-85F6-6CF2E9F84E43}" type="presParOf" srcId="{766A09E9-790E-4705-BA9C-F17FE697525C}" destId="{1058B38F-F0A7-4440-98E2-EE378C5C3790}" srcOrd="1" destOrd="0" presId="urn:microsoft.com/office/officeart/2005/8/layout/orgChart1"/>
    <dgm:cxn modelId="{0CE27245-4166-49EC-9917-860C6C8C00BC}" type="presParOf" srcId="{DAF6FA87-9598-4714-AFA4-B043E1BF09C8}" destId="{43384B89-5D1A-495B-9A43-CB40EE8F2875}" srcOrd="1" destOrd="0" presId="urn:microsoft.com/office/officeart/2005/8/layout/orgChart1"/>
    <dgm:cxn modelId="{202A1832-D3B2-47CC-90F3-22E0EA4EFD38}" type="presParOf" srcId="{DAF6FA87-9598-4714-AFA4-B043E1BF09C8}" destId="{57A7032A-002B-4124-9B91-E91CAFDF43D2}" srcOrd="2" destOrd="0" presId="urn:microsoft.com/office/officeart/2005/8/layout/orgChart1"/>
    <dgm:cxn modelId="{12EF6461-A30F-43D6-9FBC-D83B6BBE7255}" type="presParOf" srcId="{F3BE63D3-D168-4426-AF5A-5664F9938E6B}" destId="{4412F3A0-79E1-4933-826F-4C923DED4E24}" srcOrd="4" destOrd="0" presId="urn:microsoft.com/office/officeart/2005/8/layout/orgChart1"/>
    <dgm:cxn modelId="{9EAE4DC8-394B-44C7-BD45-F45A772AF379}" type="presParOf" srcId="{F3BE63D3-D168-4426-AF5A-5664F9938E6B}" destId="{2B5CF24C-9D0A-4B7A-8A56-3D64ECC81956}" srcOrd="5" destOrd="0" presId="urn:microsoft.com/office/officeart/2005/8/layout/orgChart1"/>
    <dgm:cxn modelId="{0F4459EE-EE0E-48A4-863A-951DAD646294}" type="presParOf" srcId="{2B5CF24C-9D0A-4B7A-8A56-3D64ECC81956}" destId="{47D8F474-F47A-4337-8998-0776FC71E741}" srcOrd="0" destOrd="0" presId="urn:microsoft.com/office/officeart/2005/8/layout/orgChart1"/>
    <dgm:cxn modelId="{3A92A95C-A9B0-4749-99DE-8E0CA088A419}" type="presParOf" srcId="{47D8F474-F47A-4337-8998-0776FC71E741}" destId="{D82537C7-82F2-4912-A81B-30312367A3E1}" srcOrd="0" destOrd="0" presId="urn:microsoft.com/office/officeart/2005/8/layout/orgChart1"/>
    <dgm:cxn modelId="{27883F02-BEF1-44AE-853D-8A54862B1670}" type="presParOf" srcId="{47D8F474-F47A-4337-8998-0776FC71E741}" destId="{E9A25D3E-4418-4967-8544-69C03E89F955}" srcOrd="1" destOrd="0" presId="urn:microsoft.com/office/officeart/2005/8/layout/orgChart1"/>
    <dgm:cxn modelId="{1F019113-BC29-4888-94DC-865B7C79B305}" type="presParOf" srcId="{2B5CF24C-9D0A-4B7A-8A56-3D64ECC81956}" destId="{9E7F756D-8BAC-43A0-936B-BF11C620BBF4}" srcOrd="1" destOrd="0" presId="urn:microsoft.com/office/officeart/2005/8/layout/orgChart1"/>
    <dgm:cxn modelId="{EB208FE1-D5BC-4ED5-830B-42F03ED8A427}" type="presParOf" srcId="{2B5CF24C-9D0A-4B7A-8A56-3D64ECC81956}" destId="{C0FFA03D-BD99-4795-9BEF-C1F7117D1282}" srcOrd="2" destOrd="0" presId="urn:microsoft.com/office/officeart/2005/8/layout/orgChart1"/>
    <dgm:cxn modelId="{CD686819-BDFA-48A7-A81F-0D4D49829B65}" type="presParOf" srcId="{D8208B93-C07C-4897-859C-72B6EB2547B5}" destId="{A7271760-7A60-42F5-BA68-FC86A29558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2885B-9C25-4617-ACDB-84E1BF8FA10C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123404-7F71-40FC-A18D-ABAEDA5D4A4F}">
      <dgm:prSet phldrT="[텍스트]" custT="1"/>
      <dgm:spPr/>
      <dgm:t>
        <a:bodyPr/>
        <a:lstStyle/>
        <a:p>
          <a:pPr latinLnBrk="1"/>
          <a:r>
            <a:rPr lang="ko-KR" altLang="en-US" sz="1400" b="1" i="0" baseline="0" dirty="0">
              <a:ea typeface="굴림" panose="020B0600000101010101" pitchFamily="50" charset="-127"/>
            </a:rPr>
            <a:t>로그인</a:t>
          </a:r>
        </a:p>
      </dgm:t>
    </dgm:pt>
    <dgm:pt modelId="{3B1FA256-2CC7-437C-BB04-BDD91CE68494}" type="parTrans" cxnId="{7AE98095-F8BF-4755-BE6A-91AFB5F6A700}">
      <dgm:prSet/>
      <dgm:spPr/>
      <dgm:t>
        <a:bodyPr/>
        <a:lstStyle/>
        <a:p>
          <a:pPr latinLnBrk="1"/>
          <a:endParaRPr lang="ko-KR" altLang="en-US"/>
        </a:p>
      </dgm:t>
    </dgm:pt>
    <dgm:pt modelId="{7AE7A567-A70B-4274-A51C-778ACF0D5D5F}" type="sibTrans" cxnId="{7AE98095-F8BF-4755-BE6A-91AFB5F6A700}">
      <dgm:prSet/>
      <dgm:spPr/>
      <dgm:t>
        <a:bodyPr/>
        <a:lstStyle/>
        <a:p>
          <a:pPr latinLnBrk="1"/>
          <a:endParaRPr lang="ko-KR" altLang="en-US"/>
        </a:p>
      </dgm:t>
    </dgm:pt>
    <dgm:pt modelId="{9BA5C352-9F86-485D-8081-B39A10429A0F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관리자페이지</a:t>
          </a:r>
        </a:p>
      </dgm:t>
    </dgm:pt>
    <dgm:pt modelId="{6F2BFB75-4D79-4BDE-BDCC-BB217BCFD933}" type="parTrans" cxnId="{6F3F3C42-8AB6-4ABF-9954-25AAB5D835A3}">
      <dgm:prSet/>
      <dgm:spPr/>
      <dgm:t>
        <a:bodyPr/>
        <a:lstStyle/>
        <a:p>
          <a:pPr latinLnBrk="1"/>
          <a:endParaRPr lang="ko-KR" altLang="en-US"/>
        </a:p>
      </dgm:t>
    </dgm:pt>
    <dgm:pt modelId="{64D2967C-EFD5-4656-B3A6-EF709A34C945}" type="sibTrans" cxnId="{6F3F3C42-8AB6-4ABF-9954-25AAB5D835A3}">
      <dgm:prSet/>
      <dgm:spPr/>
      <dgm:t>
        <a:bodyPr/>
        <a:lstStyle/>
        <a:p>
          <a:pPr latinLnBrk="1"/>
          <a:endParaRPr lang="ko-KR" altLang="en-US"/>
        </a:p>
      </dgm:t>
    </dgm:pt>
    <dgm:pt modelId="{92403754-D31B-4FBA-A710-26B6A3092943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회원관리</a:t>
          </a:r>
        </a:p>
      </dgm:t>
    </dgm:pt>
    <dgm:pt modelId="{096AC5C1-F844-4D75-889A-94E26A720757}" type="parTrans" cxnId="{30C8BD4B-B925-4008-8397-51A51703E5FA}">
      <dgm:prSet/>
      <dgm:spPr/>
      <dgm:t>
        <a:bodyPr/>
        <a:lstStyle/>
        <a:p>
          <a:pPr latinLnBrk="1"/>
          <a:endParaRPr lang="ko-KR" altLang="en-US"/>
        </a:p>
      </dgm:t>
    </dgm:pt>
    <dgm:pt modelId="{A0A2BF58-482D-4442-8809-6A8557848E81}" type="sibTrans" cxnId="{30C8BD4B-B925-4008-8397-51A51703E5FA}">
      <dgm:prSet/>
      <dgm:spPr/>
      <dgm:t>
        <a:bodyPr/>
        <a:lstStyle/>
        <a:p>
          <a:pPr latinLnBrk="1"/>
          <a:endParaRPr lang="ko-KR" altLang="en-US"/>
        </a:p>
      </dgm:t>
    </dgm:pt>
    <dgm:pt modelId="{5B5760A8-DA7B-4AA5-9A26-ABAE53327190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상품관리</a:t>
          </a:r>
        </a:p>
      </dgm:t>
    </dgm:pt>
    <dgm:pt modelId="{C4F85DD5-62C3-4C85-936C-C7739BC49885}" type="parTrans" cxnId="{8597DE1F-4E59-4213-B3B6-B51EF4344750}">
      <dgm:prSet/>
      <dgm:spPr/>
      <dgm:t>
        <a:bodyPr/>
        <a:lstStyle/>
        <a:p>
          <a:pPr latinLnBrk="1"/>
          <a:endParaRPr lang="ko-KR" altLang="en-US"/>
        </a:p>
      </dgm:t>
    </dgm:pt>
    <dgm:pt modelId="{7AA3CD30-D305-4862-AF72-62BA6ACFE765}" type="sibTrans" cxnId="{8597DE1F-4E59-4213-B3B6-B51EF4344750}">
      <dgm:prSet/>
      <dgm:spPr/>
      <dgm:t>
        <a:bodyPr/>
        <a:lstStyle/>
        <a:p>
          <a:pPr latinLnBrk="1"/>
          <a:endParaRPr lang="ko-KR" altLang="en-US"/>
        </a:p>
      </dgm:t>
    </dgm:pt>
    <dgm:pt modelId="{B12307F3-2E2D-4532-AC50-7FA78B54A492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게시판관리</a:t>
          </a:r>
        </a:p>
      </dgm:t>
    </dgm:pt>
    <dgm:pt modelId="{ADFF5F54-A055-49BB-AAB9-FAE9BA8C51A4}" type="parTrans" cxnId="{E000F1DF-3011-476F-96DB-84E936BA3E42}">
      <dgm:prSet/>
      <dgm:spPr/>
      <dgm:t>
        <a:bodyPr/>
        <a:lstStyle/>
        <a:p>
          <a:pPr latinLnBrk="1"/>
          <a:endParaRPr lang="ko-KR" altLang="en-US"/>
        </a:p>
      </dgm:t>
    </dgm:pt>
    <dgm:pt modelId="{D70B0CBE-D86F-445A-A4C4-9D0DA2CF11CB}" type="sibTrans" cxnId="{E000F1DF-3011-476F-96DB-84E936BA3E42}">
      <dgm:prSet/>
      <dgm:spPr/>
      <dgm:t>
        <a:bodyPr/>
        <a:lstStyle/>
        <a:p>
          <a:pPr latinLnBrk="1"/>
          <a:endParaRPr lang="ko-KR" altLang="en-US"/>
        </a:p>
      </dgm:t>
    </dgm:pt>
    <dgm:pt modelId="{2EEF539A-4963-4C3C-87D5-04509A0B176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공지사항관리</a:t>
          </a:r>
        </a:p>
      </dgm:t>
    </dgm:pt>
    <dgm:pt modelId="{FB7B72A6-D7F7-424F-B0A3-3BB17E0D19C5}" type="parTrans" cxnId="{3F1BAD09-826D-47C7-842B-AC7683DB5A7A}">
      <dgm:prSet/>
      <dgm:spPr/>
      <dgm:t>
        <a:bodyPr/>
        <a:lstStyle/>
        <a:p>
          <a:pPr latinLnBrk="1"/>
          <a:endParaRPr lang="ko-KR" altLang="en-US"/>
        </a:p>
      </dgm:t>
    </dgm:pt>
    <dgm:pt modelId="{0F1BEC49-900E-49C1-B13A-068DE8464CD3}" type="sibTrans" cxnId="{3F1BAD09-826D-47C7-842B-AC7683DB5A7A}">
      <dgm:prSet/>
      <dgm:spPr/>
      <dgm:t>
        <a:bodyPr/>
        <a:lstStyle/>
        <a:p>
          <a:pPr latinLnBrk="1"/>
          <a:endParaRPr lang="ko-KR" altLang="en-US"/>
        </a:p>
      </dgm:t>
    </dgm:pt>
    <dgm:pt modelId="{330E9532-D3E0-47D0-9631-33247287E771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 목록</a:t>
          </a:r>
        </a:p>
      </dgm:t>
    </dgm:pt>
    <dgm:pt modelId="{42031234-09A4-4605-8089-F19D3983DCC3}" type="parTrans" cxnId="{F11DE7A7-B8A2-4897-A43E-8AFA7CDFB61E}">
      <dgm:prSet/>
      <dgm:spPr/>
      <dgm:t>
        <a:bodyPr/>
        <a:lstStyle/>
        <a:p>
          <a:pPr latinLnBrk="1"/>
          <a:endParaRPr lang="ko-KR" altLang="en-US"/>
        </a:p>
      </dgm:t>
    </dgm:pt>
    <dgm:pt modelId="{FE7043EF-0518-4CE1-81F3-91EB3EA01FC8}" type="sibTrans" cxnId="{F11DE7A7-B8A2-4897-A43E-8AFA7CDFB61E}">
      <dgm:prSet/>
      <dgm:spPr/>
      <dgm:t>
        <a:bodyPr/>
        <a:lstStyle/>
        <a:p>
          <a:pPr latinLnBrk="1"/>
          <a:endParaRPr lang="ko-KR" altLang="en-US"/>
        </a:p>
      </dgm:t>
    </dgm:pt>
    <dgm:pt modelId="{7D5A438C-A5BD-4FE3-858C-413B6B580F4E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 상세정보</a:t>
          </a:r>
        </a:p>
      </dgm:t>
    </dgm:pt>
    <dgm:pt modelId="{962B46AA-67DA-46AE-82D3-20CC5AD99E78}" type="parTrans" cxnId="{3927DD04-0A3F-4F89-BD3C-AB6BCD44C5A0}">
      <dgm:prSet/>
      <dgm:spPr/>
      <dgm:t>
        <a:bodyPr/>
        <a:lstStyle/>
        <a:p>
          <a:pPr latinLnBrk="1"/>
          <a:endParaRPr lang="ko-KR" altLang="en-US"/>
        </a:p>
      </dgm:t>
    </dgm:pt>
    <dgm:pt modelId="{CF9D8385-790E-4DFB-B56C-E94FA8E77669}" type="sibTrans" cxnId="{3927DD04-0A3F-4F89-BD3C-AB6BCD44C5A0}">
      <dgm:prSet/>
      <dgm:spPr/>
      <dgm:t>
        <a:bodyPr/>
        <a:lstStyle/>
        <a:p>
          <a:pPr latinLnBrk="1"/>
          <a:endParaRPr lang="ko-KR" altLang="en-US"/>
        </a:p>
      </dgm:t>
    </dgm:pt>
    <dgm:pt modelId="{05E75F22-5052-47D0-A53E-2E55D7FBAC2B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 정지 및 탈퇴</a:t>
          </a:r>
        </a:p>
      </dgm:t>
    </dgm:pt>
    <dgm:pt modelId="{ECB633FA-56C7-4D66-AC5B-96FBDE418B9F}" type="parTrans" cxnId="{CBBAA0CB-76C8-4AED-862C-1843B4F1DBF8}">
      <dgm:prSet/>
      <dgm:spPr/>
      <dgm:t>
        <a:bodyPr/>
        <a:lstStyle/>
        <a:p>
          <a:pPr latinLnBrk="1"/>
          <a:endParaRPr lang="ko-KR" altLang="en-US"/>
        </a:p>
      </dgm:t>
    </dgm:pt>
    <dgm:pt modelId="{6E4CDCD0-3E06-4439-84EF-44F83D920601}" type="sibTrans" cxnId="{CBBAA0CB-76C8-4AED-862C-1843B4F1DBF8}">
      <dgm:prSet/>
      <dgm:spPr/>
      <dgm:t>
        <a:bodyPr/>
        <a:lstStyle/>
        <a:p>
          <a:pPr latinLnBrk="1"/>
          <a:endParaRPr lang="ko-KR" altLang="en-US"/>
        </a:p>
      </dgm:t>
    </dgm:pt>
    <dgm:pt modelId="{47143BFC-12A6-492E-9ED3-DCF5D77CDAF7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 목록</a:t>
          </a:r>
        </a:p>
      </dgm:t>
    </dgm:pt>
    <dgm:pt modelId="{F2A1487E-0862-4CE4-B7A9-BC509FD2C0FA}" type="parTrans" cxnId="{0B2C0F9A-D77D-47E6-BF94-FC8667D3F1BB}">
      <dgm:prSet/>
      <dgm:spPr/>
      <dgm:t>
        <a:bodyPr/>
        <a:lstStyle/>
        <a:p>
          <a:pPr latinLnBrk="1"/>
          <a:endParaRPr lang="ko-KR" altLang="en-US"/>
        </a:p>
      </dgm:t>
    </dgm:pt>
    <dgm:pt modelId="{34B57244-69CC-435C-91C9-F30A1A0D6480}" type="sibTrans" cxnId="{0B2C0F9A-D77D-47E6-BF94-FC8667D3F1BB}">
      <dgm:prSet/>
      <dgm:spPr/>
      <dgm:t>
        <a:bodyPr/>
        <a:lstStyle/>
        <a:p>
          <a:pPr latinLnBrk="1"/>
          <a:endParaRPr lang="ko-KR" altLang="en-US"/>
        </a:p>
      </dgm:t>
    </dgm:pt>
    <dgm:pt modelId="{8E7F07FF-6A58-4878-B457-A5EF84F3947D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 상세정보</a:t>
          </a:r>
        </a:p>
      </dgm:t>
    </dgm:pt>
    <dgm:pt modelId="{1F3FF30F-1F67-4225-BB4D-04F9F9178985}" type="parTrans" cxnId="{CEC770CA-F065-4849-BFF2-3EACCBA0FB75}">
      <dgm:prSet/>
      <dgm:spPr/>
      <dgm:t>
        <a:bodyPr/>
        <a:lstStyle/>
        <a:p>
          <a:pPr latinLnBrk="1"/>
          <a:endParaRPr lang="ko-KR" altLang="en-US"/>
        </a:p>
      </dgm:t>
    </dgm:pt>
    <dgm:pt modelId="{3B8702B7-C69D-43CA-B107-495E47D98A1B}" type="sibTrans" cxnId="{CEC770CA-F065-4849-BFF2-3EACCBA0FB75}">
      <dgm:prSet/>
      <dgm:spPr/>
      <dgm:t>
        <a:bodyPr/>
        <a:lstStyle/>
        <a:p>
          <a:pPr latinLnBrk="1"/>
          <a:endParaRPr lang="ko-KR" altLang="en-US"/>
        </a:p>
      </dgm:t>
    </dgm:pt>
    <dgm:pt modelId="{44AEDC0A-ED1A-4235-85D9-3B0320988B11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 수정 및 삭제</a:t>
          </a:r>
        </a:p>
      </dgm:t>
    </dgm:pt>
    <dgm:pt modelId="{6A31AECA-A42C-4D8F-814C-8ECA3B66CCF6}" type="parTrans" cxnId="{BD88FFC4-AE52-465C-A502-920193334B21}">
      <dgm:prSet/>
      <dgm:spPr/>
      <dgm:t>
        <a:bodyPr/>
        <a:lstStyle/>
        <a:p>
          <a:pPr latinLnBrk="1"/>
          <a:endParaRPr lang="ko-KR" altLang="en-US"/>
        </a:p>
      </dgm:t>
    </dgm:pt>
    <dgm:pt modelId="{4C82643E-0E22-4CB0-B387-28128922716B}" type="sibTrans" cxnId="{BD88FFC4-AE52-465C-A502-920193334B21}">
      <dgm:prSet/>
      <dgm:spPr/>
      <dgm:t>
        <a:bodyPr/>
        <a:lstStyle/>
        <a:p>
          <a:pPr latinLnBrk="1"/>
          <a:endParaRPr lang="ko-KR" altLang="en-US"/>
        </a:p>
      </dgm:t>
    </dgm:pt>
    <dgm:pt modelId="{9D3BF688-31A0-464F-A370-AF746F3DF103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게시글 목록</a:t>
          </a:r>
        </a:p>
      </dgm:t>
    </dgm:pt>
    <dgm:pt modelId="{652EEDB7-373E-4067-BA00-5F184D5BEFE6}" type="parTrans" cxnId="{428F2E06-6FEA-4ACD-977D-55762CD9C31E}">
      <dgm:prSet/>
      <dgm:spPr/>
      <dgm:t>
        <a:bodyPr/>
        <a:lstStyle/>
        <a:p>
          <a:pPr latinLnBrk="1"/>
          <a:endParaRPr lang="ko-KR" altLang="en-US"/>
        </a:p>
      </dgm:t>
    </dgm:pt>
    <dgm:pt modelId="{B3983CB7-3C12-4624-9C9E-A6705BBCFCBC}" type="sibTrans" cxnId="{428F2E06-6FEA-4ACD-977D-55762CD9C31E}">
      <dgm:prSet/>
      <dgm:spPr/>
      <dgm:t>
        <a:bodyPr/>
        <a:lstStyle/>
        <a:p>
          <a:pPr latinLnBrk="1"/>
          <a:endParaRPr lang="ko-KR" altLang="en-US"/>
        </a:p>
      </dgm:t>
    </dgm:pt>
    <dgm:pt modelId="{1CBEE4EC-03FB-4BA3-95C2-1B9565574B9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게시글 상세정보</a:t>
          </a:r>
        </a:p>
      </dgm:t>
    </dgm:pt>
    <dgm:pt modelId="{B5D94BA6-F046-43EF-8299-349B84132E42}" type="parTrans" cxnId="{AADCE16F-95B3-484D-932E-AB46100B3AB9}">
      <dgm:prSet/>
      <dgm:spPr/>
      <dgm:t>
        <a:bodyPr/>
        <a:lstStyle/>
        <a:p>
          <a:pPr latinLnBrk="1"/>
          <a:endParaRPr lang="ko-KR" altLang="en-US"/>
        </a:p>
      </dgm:t>
    </dgm:pt>
    <dgm:pt modelId="{D4C7E3C9-7BF4-4ED6-8257-7621116A4C85}" type="sibTrans" cxnId="{AADCE16F-95B3-484D-932E-AB46100B3AB9}">
      <dgm:prSet/>
      <dgm:spPr/>
      <dgm:t>
        <a:bodyPr/>
        <a:lstStyle/>
        <a:p>
          <a:pPr latinLnBrk="1"/>
          <a:endParaRPr lang="ko-KR" altLang="en-US"/>
        </a:p>
      </dgm:t>
    </dgm:pt>
    <dgm:pt modelId="{42C87602-DF4B-4FB9-B5FD-B3B1639F7308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게시글 삭제</a:t>
          </a:r>
        </a:p>
      </dgm:t>
    </dgm:pt>
    <dgm:pt modelId="{613300E8-3EF3-4C42-AF0A-0BDA9CF60D9F}" type="parTrans" cxnId="{B438D49C-D369-4EAD-807A-986D160E63D3}">
      <dgm:prSet/>
      <dgm:spPr/>
      <dgm:t>
        <a:bodyPr/>
        <a:lstStyle/>
        <a:p>
          <a:pPr latinLnBrk="1"/>
          <a:endParaRPr lang="ko-KR" altLang="en-US"/>
        </a:p>
      </dgm:t>
    </dgm:pt>
    <dgm:pt modelId="{BA36B90C-71A2-430F-977F-9DD5CB663464}" type="sibTrans" cxnId="{B438D49C-D369-4EAD-807A-986D160E63D3}">
      <dgm:prSet/>
      <dgm:spPr/>
      <dgm:t>
        <a:bodyPr/>
        <a:lstStyle/>
        <a:p>
          <a:pPr latinLnBrk="1"/>
          <a:endParaRPr lang="ko-KR" altLang="en-US"/>
        </a:p>
      </dgm:t>
    </dgm:pt>
    <dgm:pt modelId="{DF9B1C86-525E-44B5-A501-AFEC914AAE7E}">
      <dgm:prSet phldrT="[텍스트]" custT="1"/>
      <dgm:spPr/>
      <dgm:t>
        <a:bodyPr/>
        <a:lstStyle/>
        <a:p>
          <a:pPr latinLnBrk="1"/>
          <a:r>
            <a:rPr lang="en-US" altLang="ko-KR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FAQ</a:t>
          </a:r>
          <a:endParaRPr lang="ko-KR" altLang="en-US" sz="1000" b="1" i="0" baseline="0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0669DE40-718B-4FC9-AFAA-FE469E41877F}" type="parTrans" cxnId="{E9C3C0E5-CA4E-4F2E-B734-35361B67CC4F}">
      <dgm:prSet/>
      <dgm:spPr/>
      <dgm:t>
        <a:bodyPr/>
        <a:lstStyle/>
        <a:p>
          <a:pPr latinLnBrk="1"/>
          <a:endParaRPr lang="ko-KR" altLang="en-US"/>
        </a:p>
      </dgm:t>
    </dgm:pt>
    <dgm:pt modelId="{B9487C23-95FC-434D-A113-2694131AD0DA}" type="sibTrans" cxnId="{E9C3C0E5-CA4E-4F2E-B734-35361B67CC4F}">
      <dgm:prSet/>
      <dgm:spPr/>
      <dgm:t>
        <a:bodyPr/>
        <a:lstStyle/>
        <a:p>
          <a:pPr latinLnBrk="1"/>
          <a:endParaRPr lang="ko-KR" altLang="en-US"/>
        </a:p>
      </dgm:t>
    </dgm:pt>
    <dgm:pt modelId="{3110F268-CCD1-4F4A-AF25-48D879248DD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검수기준</a:t>
          </a:r>
        </a:p>
      </dgm:t>
    </dgm:pt>
    <dgm:pt modelId="{DDD14013-28AA-4FF3-A1A2-C90D24CFCAED}" type="parTrans" cxnId="{983D4848-8D4E-4AE2-9FAF-B03E31530D3F}">
      <dgm:prSet/>
      <dgm:spPr/>
      <dgm:t>
        <a:bodyPr/>
        <a:lstStyle/>
        <a:p>
          <a:pPr latinLnBrk="1"/>
          <a:endParaRPr lang="ko-KR" altLang="en-US"/>
        </a:p>
      </dgm:t>
    </dgm:pt>
    <dgm:pt modelId="{E918D47F-5C42-40B5-B407-BDAAA0075B26}" type="sibTrans" cxnId="{983D4848-8D4E-4AE2-9FAF-B03E31530D3F}">
      <dgm:prSet/>
      <dgm:spPr/>
      <dgm:t>
        <a:bodyPr/>
        <a:lstStyle/>
        <a:p>
          <a:pPr latinLnBrk="1"/>
          <a:endParaRPr lang="ko-KR" altLang="en-US"/>
        </a:p>
      </dgm:t>
    </dgm:pt>
    <dgm:pt modelId="{A6553B5C-8282-420B-9D52-64385470D367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목록</a:t>
          </a:r>
        </a:p>
      </dgm:t>
    </dgm:pt>
    <dgm:pt modelId="{53F6F841-1827-46E1-A364-97D95690BE67}" type="parTrans" cxnId="{BB116F02-3D7F-4C11-8F74-596DFCA63E5E}">
      <dgm:prSet/>
      <dgm:spPr/>
      <dgm:t>
        <a:bodyPr/>
        <a:lstStyle/>
        <a:p>
          <a:pPr latinLnBrk="1"/>
          <a:endParaRPr lang="ko-KR" altLang="en-US"/>
        </a:p>
      </dgm:t>
    </dgm:pt>
    <dgm:pt modelId="{35EF419D-48F0-45A5-A90A-B5FC42775AF3}" type="sibTrans" cxnId="{BB116F02-3D7F-4C11-8F74-596DFCA63E5E}">
      <dgm:prSet/>
      <dgm:spPr/>
      <dgm:t>
        <a:bodyPr/>
        <a:lstStyle/>
        <a:p>
          <a:pPr latinLnBrk="1"/>
          <a:endParaRPr lang="ko-KR" altLang="en-US"/>
        </a:p>
      </dgm:t>
    </dgm:pt>
    <dgm:pt modelId="{FE83A2E4-52C3-4F0E-9245-0D3262F4712D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입력</a:t>
          </a:r>
        </a:p>
      </dgm:t>
    </dgm:pt>
    <dgm:pt modelId="{D12EFB59-6A2F-49BA-8E71-0CCD764ABF34}" type="parTrans" cxnId="{116E1935-1E84-4885-A4BA-19F4735030F9}">
      <dgm:prSet/>
      <dgm:spPr/>
      <dgm:t>
        <a:bodyPr/>
        <a:lstStyle/>
        <a:p>
          <a:pPr latinLnBrk="1"/>
          <a:endParaRPr lang="ko-KR" altLang="en-US"/>
        </a:p>
      </dgm:t>
    </dgm:pt>
    <dgm:pt modelId="{56D0E054-7D89-4A27-B5B8-CA0F735693A3}" type="sibTrans" cxnId="{116E1935-1E84-4885-A4BA-19F4735030F9}">
      <dgm:prSet/>
      <dgm:spPr/>
      <dgm:t>
        <a:bodyPr/>
        <a:lstStyle/>
        <a:p>
          <a:pPr latinLnBrk="1"/>
          <a:endParaRPr lang="ko-KR" altLang="en-US"/>
        </a:p>
      </dgm:t>
    </dgm:pt>
    <dgm:pt modelId="{F1174DA7-C01C-4A65-8B38-93E1FCD2C608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삭제</a:t>
          </a:r>
        </a:p>
      </dgm:t>
    </dgm:pt>
    <dgm:pt modelId="{170678E9-6F8E-496F-8720-AD75A251D013}" type="parTrans" cxnId="{76B63846-147E-4080-86E5-58A31C32B110}">
      <dgm:prSet/>
      <dgm:spPr/>
      <dgm:t>
        <a:bodyPr/>
        <a:lstStyle/>
        <a:p>
          <a:pPr latinLnBrk="1"/>
          <a:endParaRPr lang="ko-KR" altLang="en-US"/>
        </a:p>
      </dgm:t>
    </dgm:pt>
    <dgm:pt modelId="{A7A824D3-1B5C-4903-9700-21F7FA3173DF}" type="sibTrans" cxnId="{76B63846-147E-4080-86E5-58A31C32B110}">
      <dgm:prSet/>
      <dgm:spPr/>
      <dgm:t>
        <a:bodyPr/>
        <a:lstStyle/>
        <a:p>
          <a:pPr latinLnBrk="1"/>
          <a:endParaRPr lang="ko-KR" altLang="en-US"/>
        </a:p>
      </dgm:t>
    </dgm:pt>
    <dgm:pt modelId="{6416D547-CA03-4892-92D2-F92BC50D1FA1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수정</a:t>
          </a:r>
        </a:p>
      </dgm:t>
    </dgm:pt>
    <dgm:pt modelId="{90D68D55-2FD2-4CF5-BDB9-A0B865E22E1B}" type="parTrans" cxnId="{D8426CCA-587C-4F12-BF76-FC927B97A2E0}">
      <dgm:prSet/>
      <dgm:spPr/>
      <dgm:t>
        <a:bodyPr/>
        <a:lstStyle/>
        <a:p>
          <a:pPr latinLnBrk="1"/>
          <a:endParaRPr lang="ko-KR" altLang="en-US"/>
        </a:p>
      </dgm:t>
    </dgm:pt>
    <dgm:pt modelId="{00FEFBB5-345C-4A4B-9537-92AE83A92339}" type="sibTrans" cxnId="{D8426CCA-587C-4F12-BF76-FC927B97A2E0}">
      <dgm:prSet/>
      <dgm:spPr/>
      <dgm:t>
        <a:bodyPr/>
        <a:lstStyle/>
        <a:p>
          <a:pPr latinLnBrk="1"/>
          <a:endParaRPr lang="ko-KR" altLang="en-US"/>
        </a:p>
      </dgm:t>
    </dgm:pt>
    <dgm:pt modelId="{69A1A0AC-0A09-489E-B98E-55FFB4F3FB7D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목록</a:t>
          </a:r>
        </a:p>
      </dgm:t>
    </dgm:pt>
    <dgm:pt modelId="{42682996-4F10-4C3F-9034-918326B39AC0}" type="parTrans" cxnId="{DBD9510B-3249-4B31-A975-5FF98CF8AA98}">
      <dgm:prSet/>
      <dgm:spPr/>
      <dgm:t>
        <a:bodyPr/>
        <a:lstStyle/>
        <a:p>
          <a:pPr latinLnBrk="1"/>
          <a:endParaRPr lang="ko-KR" altLang="en-US"/>
        </a:p>
      </dgm:t>
    </dgm:pt>
    <dgm:pt modelId="{988161A5-ECD1-4DF1-ABB6-DC744EB2DE7B}" type="sibTrans" cxnId="{DBD9510B-3249-4B31-A975-5FF98CF8AA98}">
      <dgm:prSet/>
      <dgm:spPr/>
      <dgm:t>
        <a:bodyPr/>
        <a:lstStyle/>
        <a:p>
          <a:pPr latinLnBrk="1"/>
          <a:endParaRPr lang="ko-KR" altLang="en-US"/>
        </a:p>
      </dgm:t>
    </dgm:pt>
    <dgm:pt modelId="{01FC4CE1-BFAB-4325-88AA-80116DAE2F7B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입력</a:t>
          </a:r>
        </a:p>
      </dgm:t>
    </dgm:pt>
    <dgm:pt modelId="{311C63DC-C382-4BE5-8847-6B3B84454C5D}" type="parTrans" cxnId="{2AF5D875-4641-4379-816A-99E602F2CDB4}">
      <dgm:prSet/>
      <dgm:spPr/>
      <dgm:t>
        <a:bodyPr/>
        <a:lstStyle/>
        <a:p>
          <a:pPr latinLnBrk="1"/>
          <a:endParaRPr lang="ko-KR" altLang="en-US"/>
        </a:p>
      </dgm:t>
    </dgm:pt>
    <dgm:pt modelId="{D12AEA27-A2A0-4A08-8ABA-DDE6CF9DFAE4}" type="sibTrans" cxnId="{2AF5D875-4641-4379-816A-99E602F2CDB4}">
      <dgm:prSet/>
      <dgm:spPr/>
      <dgm:t>
        <a:bodyPr/>
        <a:lstStyle/>
        <a:p>
          <a:pPr latinLnBrk="1"/>
          <a:endParaRPr lang="ko-KR" altLang="en-US"/>
        </a:p>
      </dgm:t>
    </dgm:pt>
    <dgm:pt modelId="{1B0198DD-AA6D-45E1-AFB1-9630E1811D6E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수정</a:t>
          </a:r>
        </a:p>
      </dgm:t>
    </dgm:pt>
    <dgm:pt modelId="{2FEBFCC8-D671-44FF-BA4A-F9D06F8A54E9}" type="parTrans" cxnId="{0995D5B3-5075-4F63-A524-311644DD5350}">
      <dgm:prSet/>
      <dgm:spPr/>
      <dgm:t>
        <a:bodyPr/>
        <a:lstStyle/>
        <a:p>
          <a:pPr latinLnBrk="1"/>
          <a:endParaRPr lang="ko-KR" altLang="en-US"/>
        </a:p>
      </dgm:t>
    </dgm:pt>
    <dgm:pt modelId="{2ED1E114-31E6-4A77-8187-23A4BC4A60B3}" type="sibTrans" cxnId="{0995D5B3-5075-4F63-A524-311644DD5350}">
      <dgm:prSet/>
      <dgm:spPr/>
      <dgm:t>
        <a:bodyPr/>
        <a:lstStyle/>
        <a:p>
          <a:pPr latinLnBrk="1"/>
          <a:endParaRPr lang="ko-KR" altLang="en-US"/>
        </a:p>
      </dgm:t>
    </dgm:pt>
    <dgm:pt modelId="{D1819210-EC38-49BE-8D5D-FB3BECC3E004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삭제</a:t>
          </a:r>
        </a:p>
      </dgm:t>
    </dgm:pt>
    <dgm:pt modelId="{FA9FB597-BFCB-40FD-BE5C-EA5E6DDE5D73}" type="parTrans" cxnId="{20731063-8C01-40A8-82EF-132C37564E42}">
      <dgm:prSet/>
      <dgm:spPr/>
      <dgm:t>
        <a:bodyPr/>
        <a:lstStyle/>
        <a:p>
          <a:pPr latinLnBrk="1"/>
          <a:endParaRPr lang="ko-KR" altLang="en-US"/>
        </a:p>
      </dgm:t>
    </dgm:pt>
    <dgm:pt modelId="{4E552DF8-24D2-4A73-BF43-6A339BE34829}" type="sibTrans" cxnId="{20731063-8C01-40A8-82EF-132C37564E42}">
      <dgm:prSet/>
      <dgm:spPr/>
      <dgm:t>
        <a:bodyPr/>
        <a:lstStyle/>
        <a:p>
          <a:pPr latinLnBrk="1"/>
          <a:endParaRPr lang="ko-KR" altLang="en-US"/>
        </a:p>
      </dgm:t>
    </dgm:pt>
    <dgm:pt modelId="{42743740-DD05-433D-9912-17157F4F6741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로그아웃</a:t>
          </a:r>
        </a:p>
      </dgm:t>
    </dgm:pt>
    <dgm:pt modelId="{F0194842-ED0D-4040-9360-97A648F9C7A8}" type="parTrans" cxnId="{841940E9-9267-4464-8711-D82A45EC0C24}">
      <dgm:prSet/>
      <dgm:spPr/>
      <dgm:t>
        <a:bodyPr/>
        <a:lstStyle/>
        <a:p>
          <a:pPr latinLnBrk="1"/>
          <a:endParaRPr lang="ko-KR" altLang="en-US"/>
        </a:p>
      </dgm:t>
    </dgm:pt>
    <dgm:pt modelId="{2AF39E8B-73C0-462D-AF3E-871B8D219BF3}" type="sibTrans" cxnId="{841940E9-9267-4464-8711-D82A45EC0C24}">
      <dgm:prSet/>
      <dgm:spPr/>
      <dgm:t>
        <a:bodyPr/>
        <a:lstStyle/>
        <a:p>
          <a:pPr latinLnBrk="1"/>
          <a:endParaRPr lang="ko-KR" altLang="en-US"/>
        </a:p>
      </dgm:t>
    </dgm:pt>
    <dgm:pt modelId="{8386EBE8-6C3C-4D57-8219-305E3D22BA39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목록</a:t>
          </a:r>
        </a:p>
      </dgm:t>
    </dgm:pt>
    <dgm:pt modelId="{6198D567-8767-4388-A12E-A38416637136}" type="parTrans" cxnId="{0F82471A-93DD-4FE5-9C29-04D4393AA61E}">
      <dgm:prSet/>
      <dgm:spPr/>
      <dgm:t>
        <a:bodyPr/>
        <a:lstStyle/>
        <a:p>
          <a:pPr latinLnBrk="1"/>
          <a:endParaRPr lang="ko-KR" altLang="en-US"/>
        </a:p>
      </dgm:t>
    </dgm:pt>
    <dgm:pt modelId="{4691F412-B329-409F-AFC2-833B4BFA2FED}" type="sibTrans" cxnId="{0F82471A-93DD-4FE5-9C29-04D4393AA61E}">
      <dgm:prSet/>
      <dgm:spPr/>
      <dgm:t>
        <a:bodyPr/>
        <a:lstStyle/>
        <a:p>
          <a:pPr latinLnBrk="1"/>
          <a:endParaRPr lang="ko-KR" altLang="en-US"/>
        </a:p>
      </dgm:t>
    </dgm:pt>
    <dgm:pt modelId="{0D37C355-9D1D-421A-8494-D028A5196DD0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입력</a:t>
          </a:r>
        </a:p>
      </dgm:t>
    </dgm:pt>
    <dgm:pt modelId="{4DEF234C-8A3D-4BD1-8ADA-BDD680B3C810}" type="parTrans" cxnId="{1B5F56A5-F80E-4E4F-B090-400C22C9E956}">
      <dgm:prSet/>
      <dgm:spPr/>
      <dgm:t>
        <a:bodyPr/>
        <a:lstStyle/>
        <a:p>
          <a:pPr latinLnBrk="1"/>
          <a:endParaRPr lang="ko-KR" altLang="en-US"/>
        </a:p>
      </dgm:t>
    </dgm:pt>
    <dgm:pt modelId="{0740876F-51DB-4BB3-93CE-F36034BDE69E}" type="sibTrans" cxnId="{1B5F56A5-F80E-4E4F-B090-400C22C9E956}">
      <dgm:prSet/>
      <dgm:spPr/>
      <dgm:t>
        <a:bodyPr/>
        <a:lstStyle/>
        <a:p>
          <a:pPr latinLnBrk="1"/>
          <a:endParaRPr lang="ko-KR" altLang="en-US"/>
        </a:p>
      </dgm:t>
    </dgm:pt>
    <dgm:pt modelId="{205233CF-7CB2-4D05-A807-DDBBF0B8A8C8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수정</a:t>
          </a:r>
        </a:p>
      </dgm:t>
    </dgm:pt>
    <dgm:pt modelId="{88B1E128-655E-4452-BDE2-295FE5E690FA}" type="parTrans" cxnId="{6CEF0A0F-7F1F-458C-84BA-47B173B1F87C}">
      <dgm:prSet/>
      <dgm:spPr/>
      <dgm:t>
        <a:bodyPr/>
        <a:lstStyle/>
        <a:p>
          <a:pPr latinLnBrk="1"/>
          <a:endParaRPr lang="ko-KR" altLang="en-US"/>
        </a:p>
      </dgm:t>
    </dgm:pt>
    <dgm:pt modelId="{F35FB281-69DF-4263-B741-B86DDD8BA500}" type="sibTrans" cxnId="{6CEF0A0F-7F1F-458C-84BA-47B173B1F87C}">
      <dgm:prSet/>
      <dgm:spPr/>
      <dgm:t>
        <a:bodyPr/>
        <a:lstStyle/>
        <a:p>
          <a:pPr latinLnBrk="1"/>
          <a:endParaRPr lang="ko-KR" altLang="en-US"/>
        </a:p>
      </dgm:t>
    </dgm:pt>
    <dgm:pt modelId="{994FEF09-46D4-439A-8875-B19811EA112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삭제</a:t>
          </a:r>
        </a:p>
      </dgm:t>
    </dgm:pt>
    <dgm:pt modelId="{6CC38171-6A01-4C91-8F79-B71CAAF6269B}" type="parTrans" cxnId="{C153736E-6658-4F68-BD0C-A5466274F0E4}">
      <dgm:prSet/>
      <dgm:spPr/>
      <dgm:t>
        <a:bodyPr/>
        <a:lstStyle/>
        <a:p>
          <a:pPr latinLnBrk="1"/>
          <a:endParaRPr lang="ko-KR" altLang="en-US"/>
        </a:p>
      </dgm:t>
    </dgm:pt>
    <dgm:pt modelId="{5925E614-A331-4634-9708-255863D3B89D}" type="sibTrans" cxnId="{C153736E-6658-4F68-BD0C-A5466274F0E4}">
      <dgm:prSet/>
      <dgm:spPr/>
      <dgm:t>
        <a:bodyPr/>
        <a:lstStyle/>
        <a:p>
          <a:pPr latinLnBrk="1"/>
          <a:endParaRPr lang="ko-KR" altLang="en-US"/>
        </a:p>
      </dgm:t>
    </dgm:pt>
    <dgm:pt modelId="{8CCF45CF-A106-4888-9043-1E26705B4F31}">
      <dgm:prSet phldrT="[텍스트]" custT="1"/>
      <dgm:spPr/>
      <dgm:t>
        <a:bodyPr/>
        <a:lstStyle/>
        <a:p>
          <a:pPr latinLnBrk="1"/>
          <a:r>
            <a:rPr lang="en-US" altLang="ko-KR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5EFE94A2-7B52-4998-8FC7-1F466B01299E}" type="parTrans" cxnId="{44FD3A98-49E7-427F-B140-93DA1F5660E3}">
      <dgm:prSet/>
      <dgm:spPr/>
      <dgm:t>
        <a:bodyPr/>
        <a:lstStyle/>
        <a:p>
          <a:pPr latinLnBrk="1"/>
          <a:endParaRPr lang="ko-KR" altLang="en-US"/>
        </a:p>
      </dgm:t>
    </dgm:pt>
    <dgm:pt modelId="{B301CFB9-6752-4D2C-9BC0-463050A530E3}" type="sibTrans" cxnId="{44FD3A98-49E7-427F-B140-93DA1F5660E3}">
      <dgm:prSet/>
      <dgm:spPr/>
      <dgm:t>
        <a:bodyPr/>
        <a:lstStyle/>
        <a:p>
          <a:pPr latinLnBrk="1"/>
          <a:endParaRPr lang="ko-KR" altLang="en-US"/>
        </a:p>
      </dgm:t>
    </dgm:pt>
    <dgm:pt modelId="{62EB0286-6D45-4831-B8FA-FB5A6DF32026}">
      <dgm:prSet phldrT="[텍스트]" custT="1"/>
      <dgm:spPr/>
      <dgm:t>
        <a:bodyPr/>
        <a:lstStyle/>
        <a:p>
          <a:pPr latinLnBrk="1"/>
          <a:r>
            <a:rPr lang="en-US" altLang="ko-KR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095D9D46-B509-473C-B3BF-B193C8EEBA22}" type="parTrans" cxnId="{F6E78CC2-8731-41ED-9153-AAD29E2D0009}">
      <dgm:prSet/>
      <dgm:spPr/>
      <dgm:t>
        <a:bodyPr/>
        <a:lstStyle/>
        <a:p>
          <a:pPr latinLnBrk="1"/>
          <a:endParaRPr lang="ko-KR" altLang="en-US"/>
        </a:p>
      </dgm:t>
    </dgm:pt>
    <dgm:pt modelId="{80F3BAD1-58B1-478A-9645-384430DE0B08}" type="sibTrans" cxnId="{F6E78CC2-8731-41ED-9153-AAD29E2D0009}">
      <dgm:prSet/>
      <dgm:spPr/>
      <dgm:t>
        <a:bodyPr/>
        <a:lstStyle/>
        <a:p>
          <a:pPr latinLnBrk="1"/>
          <a:endParaRPr lang="ko-KR" altLang="en-US"/>
        </a:p>
      </dgm:t>
    </dgm:pt>
    <dgm:pt modelId="{F5A729DD-ADAB-43A7-82C4-CC7725F63E51}" type="pres">
      <dgm:prSet presAssocID="{DEA2885B-9C25-4617-ACDB-84E1BF8FA1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C79426-4C99-484E-AC50-1028171670F1}" type="pres">
      <dgm:prSet presAssocID="{FD123404-7F71-40FC-A18D-ABAEDA5D4A4F}" presName="hierRoot1" presStyleCnt="0">
        <dgm:presLayoutVars>
          <dgm:hierBranch val="init"/>
        </dgm:presLayoutVars>
      </dgm:prSet>
      <dgm:spPr/>
    </dgm:pt>
    <dgm:pt modelId="{01D7254B-68A4-441B-A251-9274C7BA19ED}" type="pres">
      <dgm:prSet presAssocID="{FD123404-7F71-40FC-A18D-ABAEDA5D4A4F}" presName="rootComposite1" presStyleCnt="0"/>
      <dgm:spPr/>
    </dgm:pt>
    <dgm:pt modelId="{4AF58D09-2190-4850-931E-AF63AF82FDB2}" type="pres">
      <dgm:prSet presAssocID="{FD123404-7F71-40FC-A18D-ABAEDA5D4A4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0BEBC-D9DC-489A-A9DC-B9011428ECA6}" type="pres">
      <dgm:prSet presAssocID="{FD123404-7F71-40FC-A18D-ABAEDA5D4A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D789072-8A76-4C3A-A972-9105D4076EE0}" type="pres">
      <dgm:prSet presAssocID="{FD123404-7F71-40FC-A18D-ABAEDA5D4A4F}" presName="hierChild2" presStyleCnt="0"/>
      <dgm:spPr/>
    </dgm:pt>
    <dgm:pt modelId="{7E6C4B7B-F4DD-4774-9790-FA3659FFCD4C}" type="pres">
      <dgm:prSet presAssocID="{6F2BFB75-4D79-4BDE-BDCC-BB217BCFD933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A4F125E4-841B-4A39-B6C9-00EBF518C751}" type="pres">
      <dgm:prSet presAssocID="{9BA5C352-9F86-485D-8081-B39A10429A0F}" presName="hierRoot2" presStyleCnt="0">
        <dgm:presLayoutVars>
          <dgm:hierBranch val="init"/>
        </dgm:presLayoutVars>
      </dgm:prSet>
      <dgm:spPr/>
    </dgm:pt>
    <dgm:pt modelId="{9295CCE7-7183-45CF-B5FD-592BA5134FAF}" type="pres">
      <dgm:prSet presAssocID="{9BA5C352-9F86-485D-8081-B39A10429A0F}" presName="rootComposite" presStyleCnt="0"/>
      <dgm:spPr/>
    </dgm:pt>
    <dgm:pt modelId="{F206CF03-566F-4DF2-93C7-A9CC80FA60A1}" type="pres">
      <dgm:prSet presAssocID="{9BA5C352-9F86-485D-8081-B39A10429A0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F58E60-154A-4330-8F9D-459BFB276C39}" type="pres">
      <dgm:prSet presAssocID="{9BA5C352-9F86-485D-8081-B39A10429A0F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01258F8-EF2F-4922-A955-7374DCBD38A6}" type="pres">
      <dgm:prSet presAssocID="{9BA5C352-9F86-485D-8081-B39A10429A0F}" presName="hierChild4" presStyleCnt="0"/>
      <dgm:spPr/>
    </dgm:pt>
    <dgm:pt modelId="{E431DFA5-EAF9-4C94-AF94-A0B17A334F11}" type="pres">
      <dgm:prSet presAssocID="{096AC5C1-F844-4D75-889A-94E26A720757}" presName="Name37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505FEE31-C2FC-4380-92CA-32A77A4DFE8B}" type="pres">
      <dgm:prSet presAssocID="{92403754-D31B-4FBA-A710-26B6A3092943}" presName="hierRoot2" presStyleCnt="0">
        <dgm:presLayoutVars>
          <dgm:hierBranch val="init"/>
        </dgm:presLayoutVars>
      </dgm:prSet>
      <dgm:spPr/>
    </dgm:pt>
    <dgm:pt modelId="{BF8A756F-80A8-4DC4-BBA2-B3AD154B37A8}" type="pres">
      <dgm:prSet presAssocID="{92403754-D31B-4FBA-A710-26B6A3092943}" presName="rootComposite" presStyleCnt="0"/>
      <dgm:spPr/>
    </dgm:pt>
    <dgm:pt modelId="{1EA69087-C0A3-475B-B0DF-4E5038B9D128}" type="pres">
      <dgm:prSet presAssocID="{92403754-D31B-4FBA-A710-26B6A3092943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ECF0ED-7D82-4193-B9FA-7150E7D6E74B}" type="pres">
      <dgm:prSet presAssocID="{92403754-D31B-4FBA-A710-26B6A3092943}" presName="rootConnector" presStyleLbl="node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A4F60C6D-0834-4227-AF5C-BC3F760CC2F2}" type="pres">
      <dgm:prSet presAssocID="{92403754-D31B-4FBA-A710-26B6A3092943}" presName="hierChild4" presStyleCnt="0"/>
      <dgm:spPr/>
    </dgm:pt>
    <dgm:pt modelId="{68B81683-5759-41C3-87C2-638250F7093C}" type="pres">
      <dgm:prSet presAssocID="{42031234-09A4-4605-8089-F19D3983DCC3}" presName="Name37" presStyleLbl="parChTrans1D4" presStyleIdx="0" presStyleCnt="22"/>
      <dgm:spPr/>
      <dgm:t>
        <a:bodyPr/>
        <a:lstStyle/>
        <a:p>
          <a:pPr latinLnBrk="1"/>
          <a:endParaRPr lang="ko-KR" altLang="en-US"/>
        </a:p>
      </dgm:t>
    </dgm:pt>
    <dgm:pt modelId="{622FE391-EB29-4239-B3B4-92E56BD1571F}" type="pres">
      <dgm:prSet presAssocID="{330E9532-D3E0-47D0-9631-33247287E771}" presName="hierRoot2" presStyleCnt="0">
        <dgm:presLayoutVars>
          <dgm:hierBranch val="init"/>
        </dgm:presLayoutVars>
      </dgm:prSet>
      <dgm:spPr/>
    </dgm:pt>
    <dgm:pt modelId="{EB60CAEA-1E4B-4FCB-B5C6-F2D6D241069A}" type="pres">
      <dgm:prSet presAssocID="{330E9532-D3E0-47D0-9631-33247287E771}" presName="rootComposite" presStyleCnt="0"/>
      <dgm:spPr/>
    </dgm:pt>
    <dgm:pt modelId="{F78D1266-E1B1-4D36-9D85-EAF7CD066CBE}" type="pres">
      <dgm:prSet presAssocID="{330E9532-D3E0-47D0-9631-33247287E771}" presName="rootText" presStyleLbl="node4" presStyleIdx="0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B9CAF1-F6E7-4D1B-A8BE-BC2829BA10D7}" type="pres">
      <dgm:prSet presAssocID="{330E9532-D3E0-47D0-9631-33247287E771}" presName="rootConnector" presStyleLbl="node4" presStyleIdx="0" presStyleCnt="22"/>
      <dgm:spPr/>
      <dgm:t>
        <a:bodyPr/>
        <a:lstStyle/>
        <a:p>
          <a:pPr latinLnBrk="1"/>
          <a:endParaRPr lang="ko-KR" altLang="en-US"/>
        </a:p>
      </dgm:t>
    </dgm:pt>
    <dgm:pt modelId="{609E1BAE-72DF-4068-8BB4-7E36A13C82E4}" type="pres">
      <dgm:prSet presAssocID="{330E9532-D3E0-47D0-9631-33247287E771}" presName="hierChild4" presStyleCnt="0"/>
      <dgm:spPr/>
    </dgm:pt>
    <dgm:pt modelId="{25FF5EAF-9BAA-45AB-94CD-890C3039DB6F}" type="pres">
      <dgm:prSet presAssocID="{330E9532-D3E0-47D0-9631-33247287E771}" presName="hierChild5" presStyleCnt="0"/>
      <dgm:spPr/>
    </dgm:pt>
    <dgm:pt modelId="{9C27E5F2-0E29-4DD2-9FCE-5E78098C5DC6}" type="pres">
      <dgm:prSet presAssocID="{962B46AA-67DA-46AE-82D3-20CC5AD99E78}" presName="Name37" presStyleLbl="parChTrans1D4" presStyleIdx="1" presStyleCnt="22"/>
      <dgm:spPr/>
      <dgm:t>
        <a:bodyPr/>
        <a:lstStyle/>
        <a:p>
          <a:pPr latinLnBrk="1"/>
          <a:endParaRPr lang="ko-KR" altLang="en-US"/>
        </a:p>
      </dgm:t>
    </dgm:pt>
    <dgm:pt modelId="{8B079E20-B52E-43B8-B199-B86CF8EE2846}" type="pres">
      <dgm:prSet presAssocID="{7D5A438C-A5BD-4FE3-858C-413B6B580F4E}" presName="hierRoot2" presStyleCnt="0">
        <dgm:presLayoutVars>
          <dgm:hierBranch val="init"/>
        </dgm:presLayoutVars>
      </dgm:prSet>
      <dgm:spPr/>
    </dgm:pt>
    <dgm:pt modelId="{01E966CC-01D4-45CB-AFA1-C9CE85112BC9}" type="pres">
      <dgm:prSet presAssocID="{7D5A438C-A5BD-4FE3-858C-413B6B580F4E}" presName="rootComposite" presStyleCnt="0"/>
      <dgm:spPr/>
    </dgm:pt>
    <dgm:pt modelId="{E46DDAD0-94A2-48AF-8C4A-F5359D67DD59}" type="pres">
      <dgm:prSet presAssocID="{7D5A438C-A5BD-4FE3-858C-413B6B580F4E}" presName="rootText" presStyleLbl="node4" presStyleIdx="1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66A61C-779F-4EDB-98B4-E740F21094A1}" type="pres">
      <dgm:prSet presAssocID="{7D5A438C-A5BD-4FE3-858C-413B6B580F4E}" presName="rootConnector" presStyleLbl="node4" presStyleIdx="1" presStyleCnt="22"/>
      <dgm:spPr/>
      <dgm:t>
        <a:bodyPr/>
        <a:lstStyle/>
        <a:p>
          <a:pPr latinLnBrk="1"/>
          <a:endParaRPr lang="ko-KR" altLang="en-US"/>
        </a:p>
      </dgm:t>
    </dgm:pt>
    <dgm:pt modelId="{1ED54A2B-2423-4B00-A5FE-FD36DA3E492D}" type="pres">
      <dgm:prSet presAssocID="{7D5A438C-A5BD-4FE3-858C-413B6B580F4E}" presName="hierChild4" presStyleCnt="0"/>
      <dgm:spPr/>
    </dgm:pt>
    <dgm:pt modelId="{FC49D73F-F44E-41EA-B085-DBAD80714E93}" type="pres">
      <dgm:prSet presAssocID="{7D5A438C-A5BD-4FE3-858C-413B6B580F4E}" presName="hierChild5" presStyleCnt="0"/>
      <dgm:spPr/>
    </dgm:pt>
    <dgm:pt modelId="{CDA0FFF1-E903-4BF8-AB39-D8863AF9F9C4}" type="pres">
      <dgm:prSet presAssocID="{ECB633FA-56C7-4D66-AC5B-96FBDE418B9F}" presName="Name37" presStyleLbl="parChTrans1D4" presStyleIdx="2" presStyleCnt="22"/>
      <dgm:spPr/>
      <dgm:t>
        <a:bodyPr/>
        <a:lstStyle/>
        <a:p>
          <a:pPr latinLnBrk="1"/>
          <a:endParaRPr lang="ko-KR" altLang="en-US"/>
        </a:p>
      </dgm:t>
    </dgm:pt>
    <dgm:pt modelId="{B7851039-EF18-47CF-9E71-3CB5D5420431}" type="pres">
      <dgm:prSet presAssocID="{05E75F22-5052-47D0-A53E-2E55D7FBAC2B}" presName="hierRoot2" presStyleCnt="0">
        <dgm:presLayoutVars>
          <dgm:hierBranch val="init"/>
        </dgm:presLayoutVars>
      </dgm:prSet>
      <dgm:spPr/>
    </dgm:pt>
    <dgm:pt modelId="{D458BE62-4D6D-41E7-BF7A-0B19749DC5B2}" type="pres">
      <dgm:prSet presAssocID="{05E75F22-5052-47D0-A53E-2E55D7FBAC2B}" presName="rootComposite" presStyleCnt="0"/>
      <dgm:spPr/>
    </dgm:pt>
    <dgm:pt modelId="{F222DFE6-63CB-40DA-8AB9-A68D4F1DA501}" type="pres">
      <dgm:prSet presAssocID="{05E75F22-5052-47D0-A53E-2E55D7FBAC2B}" presName="rootText" presStyleLbl="node4" presStyleIdx="2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DE27F1-0BFF-4554-A862-6AE763D8D240}" type="pres">
      <dgm:prSet presAssocID="{05E75F22-5052-47D0-A53E-2E55D7FBAC2B}" presName="rootConnector" presStyleLbl="node4" presStyleIdx="2" presStyleCnt="22"/>
      <dgm:spPr/>
      <dgm:t>
        <a:bodyPr/>
        <a:lstStyle/>
        <a:p>
          <a:pPr latinLnBrk="1"/>
          <a:endParaRPr lang="ko-KR" altLang="en-US"/>
        </a:p>
      </dgm:t>
    </dgm:pt>
    <dgm:pt modelId="{4C4EDC36-4E3C-4802-AA5F-FED23F756A23}" type="pres">
      <dgm:prSet presAssocID="{05E75F22-5052-47D0-A53E-2E55D7FBAC2B}" presName="hierChild4" presStyleCnt="0"/>
      <dgm:spPr/>
    </dgm:pt>
    <dgm:pt modelId="{CC6F55EF-8589-4ED0-B3CF-CDC5075E4C3F}" type="pres">
      <dgm:prSet presAssocID="{05E75F22-5052-47D0-A53E-2E55D7FBAC2B}" presName="hierChild5" presStyleCnt="0"/>
      <dgm:spPr/>
    </dgm:pt>
    <dgm:pt modelId="{85C10168-8395-4114-8695-858391573FBF}" type="pres">
      <dgm:prSet presAssocID="{92403754-D31B-4FBA-A710-26B6A3092943}" presName="hierChild5" presStyleCnt="0"/>
      <dgm:spPr/>
    </dgm:pt>
    <dgm:pt modelId="{9C2E15CE-75C9-49D0-95D7-26FC900C4A12}" type="pres">
      <dgm:prSet presAssocID="{C4F85DD5-62C3-4C85-936C-C7739BC49885}" presName="Name37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77A9FEE-BE36-41F1-BE40-524C18C7783B}" type="pres">
      <dgm:prSet presAssocID="{5B5760A8-DA7B-4AA5-9A26-ABAE53327190}" presName="hierRoot2" presStyleCnt="0">
        <dgm:presLayoutVars>
          <dgm:hierBranch val="init"/>
        </dgm:presLayoutVars>
      </dgm:prSet>
      <dgm:spPr/>
    </dgm:pt>
    <dgm:pt modelId="{5BF112DC-76EE-4D57-B8A6-355FB78D4BBF}" type="pres">
      <dgm:prSet presAssocID="{5B5760A8-DA7B-4AA5-9A26-ABAE53327190}" presName="rootComposite" presStyleCnt="0"/>
      <dgm:spPr/>
    </dgm:pt>
    <dgm:pt modelId="{CE3B21E7-6A01-4485-A2BE-8D0DC5080AE3}" type="pres">
      <dgm:prSet presAssocID="{5B5760A8-DA7B-4AA5-9A26-ABAE53327190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C3B521-CD90-4582-911B-15448903D51F}" type="pres">
      <dgm:prSet presAssocID="{5B5760A8-DA7B-4AA5-9A26-ABAE53327190}" presName="rootConnector" presStyleLbl="node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FC61926E-EB58-4D45-942A-CF5F4BE5E1AE}" type="pres">
      <dgm:prSet presAssocID="{5B5760A8-DA7B-4AA5-9A26-ABAE53327190}" presName="hierChild4" presStyleCnt="0"/>
      <dgm:spPr/>
    </dgm:pt>
    <dgm:pt modelId="{845A4B84-2857-41C3-8BE8-8B515E0F8E86}" type="pres">
      <dgm:prSet presAssocID="{F2A1487E-0862-4CE4-B7A9-BC509FD2C0FA}" presName="Name37" presStyleLbl="parChTrans1D4" presStyleIdx="3" presStyleCnt="22"/>
      <dgm:spPr/>
      <dgm:t>
        <a:bodyPr/>
        <a:lstStyle/>
        <a:p>
          <a:pPr latinLnBrk="1"/>
          <a:endParaRPr lang="ko-KR" altLang="en-US"/>
        </a:p>
      </dgm:t>
    </dgm:pt>
    <dgm:pt modelId="{B7DFE1B2-103A-4A76-8393-60F444800A8E}" type="pres">
      <dgm:prSet presAssocID="{47143BFC-12A6-492E-9ED3-DCF5D77CDAF7}" presName="hierRoot2" presStyleCnt="0">
        <dgm:presLayoutVars>
          <dgm:hierBranch val="init"/>
        </dgm:presLayoutVars>
      </dgm:prSet>
      <dgm:spPr/>
    </dgm:pt>
    <dgm:pt modelId="{454914B1-FFFC-499B-A33F-024F3A441B6C}" type="pres">
      <dgm:prSet presAssocID="{47143BFC-12A6-492E-9ED3-DCF5D77CDAF7}" presName="rootComposite" presStyleCnt="0"/>
      <dgm:spPr/>
    </dgm:pt>
    <dgm:pt modelId="{710C24AC-8133-4B26-ADF8-8EFD6E7589D6}" type="pres">
      <dgm:prSet presAssocID="{47143BFC-12A6-492E-9ED3-DCF5D77CDAF7}" presName="rootText" presStyleLbl="node4" presStyleIdx="3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6BA58A-483D-4106-838A-A00BE488F468}" type="pres">
      <dgm:prSet presAssocID="{47143BFC-12A6-492E-9ED3-DCF5D77CDAF7}" presName="rootConnector" presStyleLbl="node4" presStyleIdx="3" presStyleCnt="22"/>
      <dgm:spPr/>
      <dgm:t>
        <a:bodyPr/>
        <a:lstStyle/>
        <a:p>
          <a:pPr latinLnBrk="1"/>
          <a:endParaRPr lang="ko-KR" altLang="en-US"/>
        </a:p>
      </dgm:t>
    </dgm:pt>
    <dgm:pt modelId="{5F67C6E6-6699-4503-A545-F4653606A128}" type="pres">
      <dgm:prSet presAssocID="{47143BFC-12A6-492E-9ED3-DCF5D77CDAF7}" presName="hierChild4" presStyleCnt="0"/>
      <dgm:spPr/>
    </dgm:pt>
    <dgm:pt modelId="{E19FAF97-9A8C-41D8-BD4C-1F17A28C732B}" type="pres">
      <dgm:prSet presAssocID="{47143BFC-12A6-492E-9ED3-DCF5D77CDAF7}" presName="hierChild5" presStyleCnt="0"/>
      <dgm:spPr/>
    </dgm:pt>
    <dgm:pt modelId="{0AD71FDF-354E-4627-94FE-909E72A73687}" type="pres">
      <dgm:prSet presAssocID="{1F3FF30F-1F67-4225-BB4D-04F9F9178985}" presName="Name37" presStyleLbl="parChTrans1D4" presStyleIdx="4" presStyleCnt="22"/>
      <dgm:spPr/>
      <dgm:t>
        <a:bodyPr/>
        <a:lstStyle/>
        <a:p>
          <a:pPr latinLnBrk="1"/>
          <a:endParaRPr lang="ko-KR" altLang="en-US"/>
        </a:p>
      </dgm:t>
    </dgm:pt>
    <dgm:pt modelId="{8B051A40-F200-44E3-9AD2-0575213C2921}" type="pres">
      <dgm:prSet presAssocID="{8E7F07FF-6A58-4878-B457-A5EF84F3947D}" presName="hierRoot2" presStyleCnt="0">
        <dgm:presLayoutVars>
          <dgm:hierBranch val="init"/>
        </dgm:presLayoutVars>
      </dgm:prSet>
      <dgm:spPr/>
    </dgm:pt>
    <dgm:pt modelId="{34EA1821-F964-46D2-BB2D-CCAA94B4BEAB}" type="pres">
      <dgm:prSet presAssocID="{8E7F07FF-6A58-4878-B457-A5EF84F3947D}" presName="rootComposite" presStyleCnt="0"/>
      <dgm:spPr/>
    </dgm:pt>
    <dgm:pt modelId="{D85C2805-8BFB-45E8-9220-B74C0A9354B6}" type="pres">
      <dgm:prSet presAssocID="{8E7F07FF-6A58-4878-B457-A5EF84F3947D}" presName="rootText" presStyleLbl="node4" presStyleIdx="4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D01D93-5CDD-4111-A749-0403B977AE91}" type="pres">
      <dgm:prSet presAssocID="{8E7F07FF-6A58-4878-B457-A5EF84F3947D}" presName="rootConnector" presStyleLbl="node4" presStyleIdx="4" presStyleCnt="22"/>
      <dgm:spPr/>
      <dgm:t>
        <a:bodyPr/>
        <a:lstStyle/>
        <a:p>
          <a:pPr latinLnBrk="1"/>
          <a:endParaRPr lang="ko-KR" altLang="en-US"/>
        </a:p>
      </dgm:t>
    </dgm:pt>
    <dgm:pt modelId="{DB6D6E5A-D217-42AD-B995-E0A82183E2DB}" type="pres">
      <dgm:prSet presAssocID="{8E7F07FF-6A58-4878-B457-A5EF84F3947D}" presName="hierChild4" presStyleCnt="0"/>
      <dgm:spPr/>
    </dgm:pt>
    <dgm:pt modelId="{EBD01F9C-D713-47DB-9F87-E14B188204F1}" type="pres">
      <dgm:prSet presAssocID="{8E7F07FF-6A58-4878-B457-A5EF84F3947D}" presName="hierChild5" presStyleCnt="0"/>
      <dgm:spPr/>
    </dgm:pt>
    <dgm:pt modelId="{A5F2B812-2D5D-4A5E-9664-5ADB652F7527}" type="pres">
      <dgm:prSet presAssocID="{6A31AECA-A42C-4D8F-814C-8ECA3B66CCF6}" presName="Name37" presStyleLbl="parChTrans1D4" presStyleIdx="5" presStyleCnt="22"/>
      <dgm:spPr/>
      <dgm:t>
        <a:bodyPr/>
        <a:lstStyle/>
        <a:p>
          <a:pPr latinLnBrk="1"/>
          <a:endParaRPr lang="ko-KR" altLang="en-US"/>
        </a:p>
      </dgm:t>
    </dgm:pt>
    <dgm:pt modelId="{890E6FDC-0029-488B-9624-D60E379048C7}" type="pres">
      <dgm:prSet presAssocID="{44AEDC0A-ED1A-4235-85D9-3B0320988B11}" presName="hierRoot2" presStyleCnt="0">
        <dgm:presLayoutVars>
          <dgm:hierBranch val="init"/>
        </dgm:presLayoutVars>
      </dgm:prSet>
      <dgm:spPr/>
    </dgm:pt>
    <dgm:pt modelId="{99311F94-2058-4FF9-9C15-69037940BE7F}" type="pres">
      <dgm:prSet presAssocID="{44AEDC0A-ED1A-4235-85D9-3B0320988B11}" presName="rootComposite" presStyleCnt="0"/>
      <dgm:spPr/>
    </dgm:pt>
    <dgm:pt modelId="{8077A67B-2F05-41FB-810E-87C7D898DD21}" type="pres">
      <dgm:prSet presAssocID="{44AEDC0A-ED1A-4235-85D9-3B0320988B11}" presName="rootText" presStyleLbl="node4" presStyleIdx="5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54CD4-F40F-406D-94D2-FC7C19CA7897}" type="pres">
      <dgm:prSet presAssocID="{44AEDC0A-ED1A-4235-85D9-3B0320988B11}" presName="rootConnector" presStyleLbl="node4" presStyleIdx="5" presStyleCnt="22"/>
      <dgm:spPr/>
      <dgm:t>
        <a:bodyPr/>
        <a:lstStyle/>
        <a:p>
          <a:pPr latinLnBrk="1"/>
          <a:endParaRPr lang="ko-KR" altLang="en-US"/>
        </a:p>
      </dgm:t>
    </dgm:pt>
    <dgm:pt modelId="{6FCE72B1-793C-4CDC-A253-4937F592D0FF}" type="pres">
      <dgm:prSet presAssocID="{44AEDC0A-ED1A-4235-85D9-3B0320988B11}" presName="hierChild4" presStyleCnt="0"/>
      <dgm:spPr/>
    </dgm:pt>
    <dgm:pt modelId="{1B948F4E-900B-419A-9383-8E1A7DEF395E}" type="pres">
      <dgm:prSet presAssocID="{44AEDC0A-ED1A-4235-85D9-3B0320988B11}" presName="hierChild5" presStyleCnt="0"/>
      <dgm:spPr/>
    </dgm:pt>
    <dgm:pt modelId="{9E70697A-124E-4BBE-829E-1315BBE5C7C5}" type="pres">
      <dgm:prSet presAssocID="{5B5760A8-DA7B-4AA5-9A26-ABAE53327190}" presName="hierChild5" presStyleCnt="0"/>
      <dgm:spPr/>
    </dgm:pt>
    <dgm:pt modelId="{25CD19D9-D916-4682-B5C8-009C879880C3}" type="pres">
      <dgm:prSet presAssocID="{ADFF5F54-A055-49BB-AAB9-FAE9BA8C51A4}" presName="Name37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6EE4774-3FA5-49B8-8BA7-6E3B034622F8}" type="pres">
      <dgm:prSet presAssocID="{B12307F3-2E2D-4532-AC50-7FA78B54A492}" presName="hierRoot2" presStyleCnt="0">
        <dgm:presLayoutVars>
          <dgm:hierBranch val="init"/>
        </dgm:presLayoutVars>
      </dgm:prSet>
      <dgm:spPr/>
    </dgm:pt>
    <dgm:pt modelId="{82707BAB-2FC4-468B-ABD2-4F876406B128}" type="pres">
      <dgm:prSet presAssocID="{B12307F3-2E2D-4532-AC50-7FA78B54A492}" presName="rootComposite" presStyleCnt="0"/>
      <dgm:spPr/>
    </dgm:pt>
    <dgm:pt modelId="{7BF170B0-DF8E-4010-8370-A3066D9D8008}" type="pres">
      <dgm:prSet presAssocID="{B12307F3-2E2D-4532-AC50-7FA78B54A492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8B7BCD-4DF8-49FA-B2E5-533C13B27E0F}" type="pres">
      <dgm:prSet presAssocID="{B12307F3-2E2D-4532-AC50-7FA78B54A492}" presName="rootConnector" presStyleLbl="node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2C43549A-760B-4621-80AC-D4679D1EE0D0}" type="pres">
      <dgm:prSet presAssocID="{B12307F3-2E2D-4532-AC50-7FA78B54A492}" presName="hierChild4" presStyleCnt="0"/>
      <dgm:spPr/>
    </dgm:pt>
    <dgm:pt modelId="{A975B906-E9F5-4B36-BDAF-8F70D7102F70}" type="pres">
      <dgm:prSet presAssocID="{652EEDB7-373E-4067-BA00-5F184D5BEFE6}" presName="Name37" presStyleLbl="parChTrans1D4" presStyleIdx="6" presStyleCnt="22"/>
      <dgm:spPr/>
      <dgm:t>
        <a:bodyPr/>
        <a:lstStyle/>
        <a:p>
          <a:pPr latinLnBrk="1"/>
          <a:endParaRPr lang="ko-KR" altLang="en-US"/>
        </a:p>
      </dgm:t>
    </dgm:pt>
    <dgm:pt modelId="{939EFF8C-5361-431E-9477-63BDA699BF3F}" type="pres">
      <dgm:prSet presAssocID="{9D3BF688-31A0-464F-A370-AF746F3DF103}" presName="hierRoot2" presStyleCnt="0">
        <dgm:presLayoutVars>
          <dgm:hierBranch val="init"/>
        </dgm:presLayoutVars>
      </dgm:prSet>
      <dgm:spPr/>
    </dgm:pt>
    <dgm:pt modelId="{4EF536BF-79A1-4D5F-A859-90BF82524DA2}" type="pres">
      <dgm:prSet presAssocID="{9D3BF688-31A0-464F-A370-AF746F3DF103}" presName="rootComposite" presStyleCnt="0"/>
      <dgm:spPr/>
    </dgm:pt>
    <dgm:pt modelId="{4156007B-3E34-4C30-80F5-87FFF4CA60A7}" type="pres">
      <dgm:prSet presAssocID="{9D3BF688-31A0-464F-A370-AF746F3DF103}" presName="rootText" presStyleLbl="node4" presStyleIdx="6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A6485A-2201-466D-B3BE-459B3FCB067D}" type="pres">
      <dgm:prSet presAssocID="{9D3BF688-31A0-464F-A370-AF746F3DF103}" presName="rootConnector" presStyleLbl="node4" presStyleIdx="6" presStyleCnt="22"/>
      <dgm:spPr/>
      <dgm:t>
        <a:bodyPr/>
        <a:lstStyle/>
        <a:p>
          <a:pPr latinLnBrk="1"/>
          <a:endParaRPr lang="ko-KR" altLang="en-US"/>
        </a:p>
      </dgm:t>
    </dgm:pt>
    <dgm:pt modelId="{FCEE0195-3A08-426F-9FFA-F89C1138305D}" type="pres">
      <dgm:prSet presAssocID="{9D3BF688-31A0-464F-A370-AF746F3DF103}" presName="hierChild4" presStyleCnt="0"/>
      <dgm:spPr/>
    </dgm:pt>
    <dgm:pt modelId="{864E3386-9997-4322-9C76-6B4CD0C799F9}" type="pres">
      <dgm:prSet presAssocID="{9D3BF688-31A0-464F-A370-AF746F3DF103}" presName="hierChild5" presStyleCnt="0"/>
      <dgm:spPr/>
    </dgm:pt>
    <dgm:pt modelId="{DDC4D724-9138-4AF2-8343-2C76D05D3CA1}" type="pres">
      <dgm:prSet presAssocID="{B5D94BA6-F046-43EF-8299-349B84132E42}" presName="Name37" presStyleLbl="parChTrans1D4" presStyleIdx="7" presStyleCnt="22"/>
      <dgm:spPr/>
      <dgm:t>
        <a:bodyPr/>
        <a:lstStyle/>
        <a:p>
          <a:pPr latinLnBrk="1"/>
          <a:endParaRPr lang="ko-KR" altLang="en-US"/>
        </a:p>
      </dgm:t>
    </dgm:pt>
    <dgm:pt modelId="{4B5262DC-2C59-4232-83A0-96989F5021D6}" type="pres">
      <dgm:prSet presAssocID="{1CBEE4EC-03FB-4BA3-95C2-1B9565574B95}" presName="hierRoot2" presStyleCnt="0">
        <dgm:presLayoutVars>
          <dgm:hierBranch val="init"/>
        </dgm:presLayoutVars>
      </dgm:prSet>
      <dgm:spPr/>
    </dgm:pt>
    <dgm:pt modelId="{B075BB6E-9113-441B-9756-2590EAC0947F}" type="pres">
      <dgm:prSet presAssocID="{1CBEE4EC-03FB-4BA3-95C2-1B9565574B95}" presName="rootComposite" presStyleCnt="0"/>
      <dgm:spPr/>
    </dgm:pt>
    <dgm:pt modelId="{532DC356-57C5-46CD-B9F6-4C94C7609974}" type="pres">
      <dgm:prSet presAssocID="{1CBEE4EC-03FB-4BA3-95C2-1B9565574B95}" presName="rootText" presStyleLbl="node4" presStyleIdx="7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EFD742-E4D6-4A96-B953-2DBEDFD756BB}" type="pres">
      <dgm:prSet presAssocID="{1CBEE4EC-03FB-4BA3-95C2-1B9565574B95}" presName="rootConnector" presStyleLbl="node4" presStyleIdx="7" presStyleCnt="22"/>
      <dgm:spPr/>
      <dgm:t>
        <a:bodyPr/>
        <a:lstStyle/>
        <a:p>
          <a:pPr latinLnBrk="1"/>
          <a:endParaRPr lang="ko-KR" altLang="en-US"/>
        </a:p>
      </dgm:t>
    </dgm:pt>
    <dgm:pt modelId="{74341427-29A7-4671-8498-2A7B3DA53950}" type="pres">
      <dgm:prSet presAssocID="{1CBEE4EC-03FB-4BA3-95C2-1B9565574B95}" presName="hierChild4" presStyleCnt="0"/>
      <dgm:spPr/>
    </dgm:pt>
    <dgm:pt modelId="{C514535A-11A5-4EF7-A258-DC9E50BD3C42}" type="pres">
      <dgm:prSet presAssocID="{1CBEE4EC-03FB-4BA3-95C2-1B9565574B95}" presName="hierChild5" presStyleCnt="0"/>
      <dgm:spPr/>
    </dgm:pt>
    <dgm:pt modelId="{32462692-A0E0-47D3-BC67-2DDDC8D13590}" type="pres">
      <dgm:prSet presAssocID="{613300E8-3EF3-4C42-AF0A-0BDA9CF60D9F}" presName="Name37" presStyleLbl="parChTrans1D4" presStyleIdx="8" presStyleCnt="22"/>
      <dgm:spPr/>
      <dgm:t>
        <a:bodyPr/>
        <a:lstStyle/>
        <a:p>
          <a:pPr latinLnBrk="1"/>
          <a:endParaRPr lang="ko-KR" altLang="en-US"/>
        </a:p>
      </dgm:t>
    </dgm:pt>
    <dgm:pt modelId="{FFD76BDD-E24A-454C-AFCA-4B65D80C3EA1}" type="pres">
      <dgm:prSet presAssocID="{42C87602-DF4B-4FB9-B5FD-B3B1639F7308}" presName="hierRoot2" presStyleCnt="0">
        <dgm:presLayoutVars>
          <dgm:hierBranch val="init"/>
        </dgm:presLayoutVars>
      </dgm:prSet>
      <dgm:spPr/>
    </dgm:pt>
    <dgm:pt modelId="{B78E9158-3538-4DD4-852D-6F06EECD6762}" type="pres">
      <dgm:prSet presAssocID="{42C87602-DF4B-4FB9-B5FD-B3B1639F7308}" presName="rootComposite" presStyleCnt="0"/>
      <dgm:spPr/>
    </dgm:pt>
    <dgm:pt modelId="{0FF1E756-A88E-4239-9042-FA41557E1FDA}" type="pres">
      <dgm:prSet presAssocID="{42C87602-DF4B-4FB9-B5FD-B3B1639F7308}" presName="rootText" presStyleLbl="node4" presStyleIdx="8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D63A86-0B24-46BD-A60E-2B98411C4FC2}" type="pres">
      <dgm:prSet presAssocID="{42C87602-DF4B-4FB9-B5FD-B3B1639F7308}" presName="rootConnector" presStyleLbl="node4" presStyleIdx="8" presStyleCnt="22"/>
      <dgm:spPr/>
      <dgm:t>
        <a:bodyPr/>
        <a:lstStyle/>
        <a:p>
          <a:pPr latinLnBrk="1"/>
          <a:endParaRPr lang="ko-KR" altLang="en-US"/>
        </a:p>
      </dgm:t>
    </dgm:pt>
    <dgm:pt modelId="{80D41D44-3FDC-4642-AF14-3906BC44B801}" type="pres">
      <dgm:prSet presAssocID="{42C87602-DF4B-4FB9-B5FD-B3B1639F7308}" presName="hierChild4" presStyleCnt="0"/>
      <dgm:spPr/>
    </dgm:pt>
    <dgm:pt modelId="{3433C4F3-23C4-4BCC-BB60-8807644F86FD}" type="pres">
      <dgm:prSet presAssocID="{42C87602-DF4B-4FB9-B5FD-B3B1639F7308}" presName="hierChild5" presStyleCnt="0"/>
      <dgm:spPr/>
    </dgm:pt>
    <dgm:pt modelId="{047FD6F5-BBE8-4789-8252-EF022CF9EF09}" type="pres">
      <dgm:prSet presAssocID="{B12307F3-2E2D-4532-AC50-7FA78B54A492}" presName="hierChild5" presStyleCnt="0"/>
      <dgm:spPr/>
    </dgm:pt>
    <dgm:pt modelId="{B6A1A7FD-8988-460D-81DA-352AB4EAC1AC}" type="pres">
      <dgm:prSet presAssocID="{FB7B72A6-D7F7-424F-B0A3-3BB17E0D19C5}" presName="Name37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06F898A5-3DE1-4C4A-B363-038E6770DA45}" type="pres">
      <dgm:prSet presAssocID="{2EEF539A-4963-4C3C-87D5-04509A0B1765}" presName="hierRoot2" presStyleCnt="0">
        <dgm:presLayoutVars>
          <dgm:hierBranch val="init"/>
        </dgm:presLayoutVars>
      </dgm:prSet>
      <dgm:spPr/>
    </dgm:pt>
    <dgm:pt modelId="{BA0F5E9D-1F70-46E4-B8DC-AA162977B3F1}" type="pres">
      <dgm:prSet presAssocID="{2EEF539A-4963-4C3C-87D5-04509A0B1765}" presName="rootComposite" presStyleCnt="0"/>
      <dgm:spPr/>
    </dgm:pt>
    <dgm:pt modelId="{953E05EA-0CB2-47CF-86E6-BFFF63D43E9C}" type="pres">
      <dgm:prSet presAssocID="{2EEF539A-4963-4C3C-87D5-04509A0B1765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3C6FD1-6398-4A7D-9F4C-F3A5B67CA212}" type="pres">
      <dgm:prSet presAssocID="{2EEF539A-4963-4C3C-87D5-04509A0B1765}" presName="rootConnector" presStyleLbl="node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59D626-3D03-4790-B442-1ACC48FF6D5F}" type="pres">
      <dgm:prSet presAssocID="{2EEF539A-4963-4C3C-87D5-04509A0B1765}" presName="hierChild4" presStyleCnt="0"/>
      <dgm:spPr/>
    </dgm:pt>
    <dgm:pt modelId="{5A8E8112-C988-46A6-BF99-EA06108201C0}" type="pres">
      <dgm:prSet presAssocID="{53F6F841-1827-46E1-A364-97D95690BE67}" presName="Name37" presStyleLbl="parChTrans1D4" presStyleIdx="9" presStyleCnt="22"/>
      <dgm:spPr/>
      <dgm:t>
        <a:bodyPr/>
        <a:lstStyle/>
        <a:p>
          <a:pPr latinLnBrk="1"/>
          <a:endParaRPr lang="ko-KR" altLang="en-US"/>
        </a:p>
      </dgm:t>
    </dgm:pt>
    <dgm:pt modelId="{99CD86AD-894E-4F4C-AF83-90652F66BA46}" type="pres">
      <dgm:prSet presAssocID="{A6553B5C-8282-420B-9D52-64385470D367}" presName="hierRoot2" presStyleCnt="0">
        <dgm:presLayoutVars>
          <dgm:hierBranch val="init"/>
        </dgm:presLayoutVars>
      </dgm:prSet>
      <dgm:spPr/>
    </dgm:pt>
    <dgm:pt modelId="{F5EB3634-5A74-4E3B-9127-BD4C0410AC77}" type="pres">
      <dgm:prSet presAssocID="{A6553B5C-8282-420B-9D52-64385470D367}" presName="rootComposite" presStyleCnt="0"/>
      <dgm:spPr/>
    </dgm:pt>
    <dgm:pt modelId="{BEB3C347-D30A-40ED-BE29-DC9FF0FDB65A}" type="pres">
      <dgm:prSet presAssocID="{A6553B5C-8282-420B-9D52-64385470D367}" presName="rootText" presStyleLbl="node4" presStyleIdx="9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276296-B311-4708-AFEF-1354E62BF525}" type="pres">
      <dgm:prSet presAssocID="{A6553B5C-8282-420B-9D52-64385470D367}" presName="rootConnector" presStyleLbl="node4" presStyleIdx="9" presStyleCnt="22"/>
      <dgm:spPr/>
      <dgm:t>
        <a:bodyPr/>
        <a:lstStyle/>
        <a:p>
          <a:pPr latinLnBrk="1"/>
          <a:endParaRPr lang="ko-KR" altLang="en-US"/>
        </a:p>
      </dgm:t>
    </dgm:pt>
    <dgm:pt modelId="{55E87405-59DE-4FF6-8785-97C0F0052D8F}" type="pres">
      <dgm:prSet presAssocID="{A6553B5C-8282-420B-9D52-64385470D367}" presName="hierChild4" presStyleCnt="0"/>
      <dgm:spPr/>
    </dgm:pt>
    <dgm:pt modelId="{0D804632-97B3-48DA-8986-C82DA0964C44}" type="pres">
      <dgm:prSet presAssocID="{A6553B5C-8282-420B-9D52-64385470D367}" presName="hierChild5" presStyleCnt="0"/>
      <dgm:spPr/>
    </dgm:pt>
    <dgm:pt modelId="{54B9F06C-41EE-480C-8427-D2B811DB58DB}" type="pres">
      <dgm:prSet presAssocID="{D12EFB59-6A2F-49BA-8E71-0CCD764ABF34}" presName="Name37" presStyleLbl="parChTrans1D4" presStyleIdx="10" presStyleCnt="22"/>
      <dgm:spPr/>
      <dgm:t>
        <a:bodyPr/>
        <a:lstStyle/>
        <a:p>
          <a:pPr latinLnBrk="1"/>
          <a:endParaRPr lang="ko-KR" altLang="en-US"/>
        </a:p>
      </dgm:t>
    </dgm:pt>
    <dgm:pt modelId="{DB587699-525A-460F-8790-1631D0CF09C5}" type="pres">
      <dgm:prSet presAssocID="{FE83A2E4-52C3-4F0E-9245-0D3262F4712D}" presName="hierRoot2" presStyleCnt="0">
        <dgm:presLayoutVars>
          <dgm:hierBranch val="init"/>
        </dgm:presLayoutVars>
      </dgm:prSet>
      <dgm:spPr/>
    </dgm:pt>
    <dgm:pt modelId="{933DC800-5745-4A8A-8921-3BC31718274E}" type="pres">
      <dgm:prSet presAssocID="{FE83A2E4-52C3-4F0E-9245-0D3262F4712D}" presName="rootComposite" presStyleCnt="0"/>
      <dgm:spPr/>
    </dgm:pt>
    <dgm:pt modelId="{0EDB035F-A1BC-4F76-8AC1-9D734D86F6E2}" type="pres">
      <dgm:prSet presAssocID="{FE83A2E4-52C3-4F0E-9245-0D3262F4712D}" presName="rootText" presStyleLbl="node4" presStyleIdx="10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A98BD8-ADDC-46C5-8D2B-444C558B9950}" type="pres">
      <dgm:prSet presAssocID="{FE83A2E4-52C3-4F0E-9245-0D3262F4712D}" presName="rootConnector" presStyleLbl="node4" presStyleIdx="10" presStyleCnt="22"/>
      <dgm:spPr/>
      <dgm:t>
        <a:bodyPr/>
        <a:lstStyle/>
        <a:p>
          <a:pPr latinLnBrk="1"/>
          <a:endParaRPr lang="ko-KR" altLang="en-US"/>
        </a:p>
      </dgm:t>
    </dgm:pt>
    <dgm:pt modelId="{80A258CB-4483-4B36-ABF4-DEE59C0696E3}" type="pres">
      <dgm:prSet presAssocID="{FE83A2E4-52C3-4F0E-9245-0D3262F4712D}" presName="hierChild4" presStyleCnt="0"/>
      <dgm:spPr/>
    </dgm:pt>
    <dgm:pt modelId="{6B360D11-251C-4875-9D7C-BEEBED0CF326}" type="pres">
      <dgm:prSet presAssocID="{FE83A2E4-52C3-4F0E-9245-0D3262F4712D}" presName="hierChild5" presStyleCnt="0"/>
      <dgm:spPr/>
    </dgm:pt>
    <dgm:pt modelId="{5591A8DA-8F50-476C-8D80-2105DA0DA68F}" type="pres">
      <dgm:prSet presAssocID="{90D68D55-2FD2-4CF5-BDB9-A0B865E22E1B}" presName="Name37" presStyleLbl="parChTrans1D4" presStyleIdx="11" presStyleCnt="22"/>
      <dgm:spPr/>
      <dgm:t>
        <a:bodyPr/>
        <a:lstStyle/>
        <a:p>
          <a:pPr latinLnBrk="1"/>
          <a:endParaRPr lang="ko-KR" altLang="en-US"/>
        </a:p>
      </dgm:t>
    </dgm:pt>
    <dgm:pt modelId="{B6A3C8B8-AC3B-45F6-81DE-1D709D1E5061}" type="pres">
      <dgm:prSet presAssocID="{6416D547-CA03-4892-92D2-F92BC50D1FA1}" presName="hierRoot2" presStyleCnt="0">
        <dgm:presLayoutVars>
          <dgm:hierBranch val="init"/>
        </dgm:presLayoutVars>
      </dgm:prSet>
      <dgm:spPr/>
    </dgm:pt>
    <dgm:pt modelId="{EC0C646A-2FBD-4EE0-A8FD-897F7BEFA0B4}" type="pres">
      <dgm:prSet presAssocID="{6416D547-CA03-4892-92D2-F92BC50D1FA1}" presName="rootComposite" presStyleCnt="0"/>
      <dgm:spPr/>
    </dgm:pt>
    <dgm:pt modelId="{50237E92-B893-4A62-BD88-D70D8C7EF73A}" type="pres">
      <dgm:prSet presAssocID="{6416D547-CA03-4892-92D2-F92BC50D1FA1}" presName="rootText" presStyleLbl="node4" presStyleIdx="11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F8DCF3-F833-4A86-89DF-ED43ADCD6550}" type="pres">
      <dgm:prSet presAssocID="{6416D547-CA03-4892-92D2-F92BC50D1FA1}" presName="rootConnector" presStyleLbl="node4" presStyleIdx="11" presStyleCnt="22"/>
      <dgm:spPr/>
      <dgm:t>
        <a:bodyPr/>
        <a:lstStyle/>
        <a:p>
          <a:pPr latinLnBrk="1"/>
          <a:endParaRPr lang="ko-KR" altLang="en-US"/>
        </a:p>
      </dgm:t>
    </dgm:pt>
    <dgm:pt modelId="{C4412514-1D2B-4E28-9582-F1DF05DAA413}" type="pres">
      <dgm:prSet presAssocID="{6416D547-CA03-4892-92D2-F92BC50D1FA1}" presName="hierChild4" presStyleCnt="0"/>
      <dgm:spPr/>
    </dgm:pt>
    <dgm:pt modelId="{E61547C0-D0B4-4DF9-927A-E083515E52FD}" type="pres">
      <dgm:prSet presAssocID="{6416D547-CA03-4892-92D2-F92BC50D1FA1}" presName="hierChild5" presStyleCnt="0"/>
      <dgm:spPr/>
    </dgm:pt>
    <dgm:pt modelId="{4A414AD6-3219-4151-BDB4-BF7247B403BD}" type="pres">
      <dgm:prSet presAssocID="{170678E9-6F8E-496F-8720-AD75A251D013}" presName="Name37" presStyleLbl="parChTrans1D4" presStyleIdx="12" presStyleCnt="22"/>
      <dgm:spPr/>
      <dgm:t>
        <a:bodyPr/>
        <a:lstStyle/>
        <a:p>
          <a:pPr latinLnBrk="1"/>
          <a:endParaRPr lang="ko-KR" altLang="en-US"/>
        </a:p>
      </dgm:t>
    </dgm:pt>
    <dgm:pt modelId="{57DA0F6F-A839-4BAD-AD8F-569A78206FB3}" type="pres">
      <dgm:prSet presAssocID="{F1174DA7-C01C-4A65-8B38-93E1FCD2C608}" presName="hierRoot2" presStyleCnt="0">
        <dgm:presLayoutVars>
          <dgm:hierBranch val="init"/>
        </dgm:presLayoutVars>
      </dgm:prSet>
      <dgm:spPr/>
    </dgm:pt>
    <dgm:pt modelId="{C3509171-FE29-4A6D-B729-021C76C39D93}" type="pres">
      <dgm:prSet presAssocID="{F1174DA7-C01C-4A65-8B38-93E1FCD2C608}" presName="rootComposite" presStyleCnt="0"/>
      <dgm:spPr/>
    </dgm:pt>
    <dgm:pt modelId="{9E904905-0117-42E3-9891-D4DBCF61B968}" type="pres">
      <dgm:prSet presAssocID="{F1174DA7-C01C-4A65-8B38-93E1FCD2C608}" presName="rootText" presStyleLbl="node4" presStyleIdx="12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325C48-C166-45AE-8124-01F9F8E1B6D3}" type="pres">
      <dgm:prSet presAssocID="{F1174DA7-C01C-4A65-8B38-93E1FCD2C608}" presName="rootConnector" presStyleLbl="node4" presStyleIdx="12" presStyleCnt="22"/>
      <dgm:spPr/>
      <dgm:t>
        <a:bodyPr/>
        <a:lstStyle/>
        <a:p>
          <a:pPr latinLnBrk="1"/>
          <a:endParaRPr lang="ko-KR" altLang="en-US"/>
        </a:p>
      </dgm:t>
    </dgm:pt>
    <dgm:pt modelId="{02D631EA-9FA6-46DE-B562-CE3546074CE4}" type="pres">
      <dgm:prSet presAssocID="{F1174DA7-C01C-4A65-8B38-93E1FCD2C608}" presName="hierChild4" presStyleCnt="0"/>
      <dgm:spPr/>
    </dgm:pt>
    <dgm:pt modelId="{3948F69D-A54E-4737-8D2D-7C988B1F21D4}" type="pres">
      <dgm:prSet presAssocID="{F1174DA7-C01C-4A65-8B38-93E1FCD2C608}" presName="hierChild5" presStyleCnt="0"/>
      <dgm:spPr/>
    </dgm:pt>
    <dgm:pt modelId="{F5092451-1416-45D1-BAC0-5EF7AC4A3CF0}" type="pres">
      <dgm:prSet presAssocID="{2EEF539A-4963-4C3C-87D5-04509A0B1765}" presName="hierChild5" presStyleCnt="0"/>
      <dgm:spPr/>
    </dgm:pt>
    <dgm:pt modelId="{D2CCBDA3-871D-42FB-A394-EDD3CF43BAA1}" type="pres">
      <dgm:prSet presAssocID="{0669DE40-718B-4FC9-AFAA-FE469E41877F}" presName="Name37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3A56E1A-6716-43CB-8136-E760A4F25FDE}" type="pres">
      <dgm:prSet presAssocID="{DF9B1C86-525E-44B5-A501-AFEC914AAE7E}" presName="hierRoot2" presStyleCnt="0">
        <dgm:presLayoutVars>
          <dgm:hierBranch val="init"/>
        </dgm:presLayoutVars>
      </dgm:prSet>
      <dgm:spPr/>
    </dgm:pt>
    <dgm:pt modelId="{0538519D-E45C-4FEE-958A-1558E04ED369}" type="pres">
      <dgm:prSet presAssocID="{DF9B1C86-525E-44B5-A501-AFEC914AAE7E}" presName="rootComposite" presStyleCnt="0"/>
      <dgm:spPr/>
    </dgm:pt>
    <dgm:pt modelId="{24C1B6F5-25CE-4048-89A9-664C71D20BED}" type="pres">
      <dgm:prSet presAssocID="{DF9B1C86-525E-44B5-A501-AFEC914AAE7E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A13E65-1AAD-4E61-A6BF-AF3B59A1C2E5}" type="pres">
      <dgm:prSet presAssocID="{DF9B1C86-525E-44B5-A501-AFEC914AAE7E}" presName="rootConnector" presStyleLbl="node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304EA0E-D06D-4541-AEC8-878CDFE2289D}" type="pres">
      <dgm:prSet presAssocID="{DF9B1C86-525E-44B5-A501-AFEC914AAE7E}" presName="hierChild4" presStyleCnt="0"/>
      <dgm:spPr/>
    </dgm:pt>
    <dgm:pt modelId="{29ECDEAA-6F96-4E33-9AAF-1586637863D9}" type="pres">
      <dgm:prSet presAssocID="{42682996-4F10-4C3F-9034-918326B39AC0}" presName="Name37" presStyleLbl="parChTrans1D4" presStyleIdx="13" presStyleCnt="22"/>
      <dgm:spPr/>
      <dgm:t>
        <a:bodyPr/>
        <a:lstStyle/>
        <a:p>
          <a:pPr latinLnBrk="1"/>
          <a:endParaRPr lang="ko-KR" altLang="en-US"/>
        </a:p>
      </dgm:t>
    </dgm:pt>
    <dgm:pt modelId="{438C9D25-8AD9-4E3C-B954-FE8428555521}" type="pres">
      <dgm:prSet presAssocID="{69A1A0AC-0A09-489E-B98E-55FFB4F3FB7D}" presName="hierRoot2" presStyleCnt="0">
        <dgm:presLayoutVars>
          <dgm:hierBranch val="init"/>
        </dgm:presLayoutVars>
      </dgm:prSet>
      <dgm:spPr/>
    </dgm:pt>
    <dgm:pt modelId="{17392572-9C83-4F82-AB84-1BECFEA367AE}" type="pres">
      <dgm:prSet presAssocID="{69A1A0AC-0A09-489E-B98E-55FFB4F3FB7D}" presName="rootComposite" presStyleCnt="0"/>
      <dgm:spPr/>
    </dgm:pt>
    <dgm:pt modelId="{A03D4AA6-482E-499D-A068-9A80AAF25228}" type="pres">
      <dgm:prSet presAssocID="{69A1A0AC-0A09-489E-B98E-55FFB4F3FB7D}" presName="rootText" presStyleLbl="node4" presStyleIdx="13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7F4F8F-635C-4337-B5F6-A82398094676}" type="pres">
      <dgm:prSet presAssocID="{69A1A0AC-0A09-489E-B98E-55FFB4F3FB7D}" presName="rootConnector" presStyleLbl="node4" presStyleIdx="13" presStyleCnt="22"/>
      <dgm:spPr/>
      <dgm:t>
        <a:bodyPr/>
        <a:lstStyle/>
        <a:p>
          <a:pPr latinLnBrk="1"/>
          <a:endParaRPr lang="ko-KR" altLang="en-US"/>
        </a:p>
      </dgm:t>
    </dgm:pt>
    <dgm:pt modelId="{145E002F-5D82-4D03-9EB2-270461397086}" type="pres">
      <dgm:prSet presAssocID="{69A1A0AC-0A09-489E-B98E-55FFB4F3FB7D}" presName="hierChild4" presStyleCnt="0"/>
      <dgm:spPr/>
    </dgm:pt>
    <dgm:pt modelId="{DC2D841E-7813-465E-A72D-6BEF03F50F53}" type="pres">
      <dgm:prSet presAssocID="{69A1A0AC-0A09-489E-B98E-55FFB4F3FB7D}" presName="hierChild5" presStyleCnt="0"/>
      <dgm:spPr/>
    </dgm:pt>
    <dgm:pt modelId="{DEB1250F-9D2F-420D-B31F-FE2D14E4706C}" type="pres">
      <dgm:prSet presAssocID="{311C63DC-C382-4BE5-8847-6B3B84454C5D}" presName="Name37" presStyleLbl="parChTrans1D4" presStyleIdx="14" presStyleCnt="22"/>
      <dgm:spPr/>
      <dgm:t>
        <a:bodyPr/>
        <a:lstStyle/>
        <a:p>
          <a:pPr latinLnBrk="1"/>
          <a:endParaRPr lang="ko-KR" altLang="en-US"/>
        </a:p>
      </dgm:t>
    </dgm:pt>
    <dgm:pt modelId="{D9604A45-10A4-4607-A843-4B59F0864123}" type="pres">
      <dgm:prSet presAssocID="{01FC4CE1-BFAB-4325-88AA-80116DAE2F7B}" presName="hierRoot2" presStyleCnt="0">
        <dgm:presLayoutVars>
          <dgm:hierBranch val="init"/>
        </dgm:presLayoutVars>
      </dgm:prSet>
      <dgm:spPr/>
    </dgm:pt>
    <dgm:pt modelId="{D9CB3FB2-0DDD-4FB2-9099-BA68D9EF38E7}" type="pres">
      <dgm:prSet presAssocID="{01FC4CE1-BFAB-4325-88AA-80116DAE2F7B}" presName="rootComposite" presStyleCnt="0"/>
      <dgm:spPr/>
    </dgm:pt>
    <dgm:pt modelId="{B2FD4552-8A59-48E5-BF5F-ACEA02E72476}" type="pres">
      <dgm:prSet presAssocID="{01FC4CE1-BFAB-4325-88AA-80116DAE2F7B}" presName="rootText" presStyleLbl="node4" presStyleIdx="14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64B6A-4F5F-42B8-8863-32E1CBEA049F}" type="pres">
      <dgm:prSet presAssocID="{01FC4CE1-BFAB-4325-88AA-80116DAE2F7B}" presName="rootConnector" presStyleLbl="node4" presStyleIdx="14" presStyleCnt="22"/>
      <dgm:spPr/>
      <dgm:t>
        <a:bodyPr/>
        <a:lstStyle/>
        <a:p>
          <a:pPr latinLnBrk="1"/>
          <a:endParaRPr lang="ko-KR" altLang="en-US"/>
        </a:p>
      </dgm:t>
    </dgm:pt>
    <dgm:pt modelId="{E99C2C9A-D98B-4428-A132-49F65F437662}" type="pres">
      <dgm:prSet presAssocID="{01FC4CE1-BFAB-4325-88AA-80116DAE2F7B}" presName="hierChild4" presStyleCnt="0"/>
      <dgm:spPr/>
    </dgm:pt>
    <dgm:pt modelId="{472CA139-7692-406C-BCB7-99DC8F4F4FE9}" type="pres">
      <dgm:prSet presAssocID="{01FC4CE1-BFAB-4325-88AA-80116DAE2F7B}" presName="hierChild5" presStyleCnt="0"/>
      <dgm:spPr/>
    </dgm:pt>
    <dgm:pt modelId="{149E471F-90EC-4BD9-B725-9266D077EF32}" type="pres">
      <dgm:prSet presAssocID="{2FEBFCC8-D671-44FF-BA4A-F9D06F8A54E9}" presName="Name37" presStyleLbl="parChTrans1D4" presStyleIdx="15" presStyleCnt="22"/>
      <dgm:spPr/>
      <dgm:t>
        <a:bodyPr/>
        <a:lstStyle/>
        <a:p>
          <a:pPr latinLnBrk="1"/>
          <a:endParaRPr lang="ko-KR" altLang="en-US"/>
        </a:p>
      </dgm:t>
    </dgm:pt>
    <dgm:pt modelId="{3F8C1FC9-8A87-4D73-8A60-EBFB8F992783}" type="pres">
      <dgm:prSet presAssocID="{1B0198DD-AA6D-45E1-AFB1-9630E1811D6E}" presName="hierRoot2" presStyleCnt="0">
        <dgm:presLayoutVars>
          <dgm:hierBranch val="init"/>
        </dgm:presLayoutVars>
      </dgm:prSet>
      <dgm:spPr/>
    </dgm:pt>
    <dgm:pt modelId="{391EAF2E-439C-4310-83F4-B484A176BDAE}" type="pres">
      <dgm:prSet presAssocID="{1B0198DD-AA6D-45E1-AFB1-9630E1811D6E}" presName="rootComposite" presStyleCnt="0"/>
      <dgm:spPr/>
    </dgm:pt>
    <dgm:pt modelId="{7DA12858-AD74-4664-BC46-7863A6BAC732}" type="pres">
      <dgm:prSet presAssocID="{1B0198DD-AA6D-45E1-AFB1-9630E1811D6E}" presName="rootText" presStyleLbl="node4" presStyleIdx="15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9286E4-CFD4-40AD-99EF-AAC6B8334ED1}" type="pres">
      <dgm:prSet presAssocID="{1B0198DD-AA6D-45E1-AFB1-9630E1811D6E}" presName="rootConnector" presStyleLbl="node4" presStyleIdx="15" presStyleCnt="22"/>
      <dgm:spPr/>
      <dgm:t>
        <a:bodyPr/>
        <a:lstStyle/>
        <a:p>
          <a:pPr latinLnBrk="1"/>
          <a:endParaRPr lang="ko-KR" altLang="en-US"/>
        </a:p>
      </dgm:t>
    </dgm:pt>
    <dgm:pt modelId="{B1610251-EA3C-4EE4-8A69-C40C30A6C989}" type="pres">
      <dgm:prSet presAssocID="{1B0198DD-AA6D-45E1-AFB1-9630E1811D6E}" presName="hierChild4" presStyleCnt="0"/>
      <dgm:spPr/>
    </dgm:pt>
    <dgm:pt modelId="{88BF65B3-4E1D-4B26-9292-A597B7075E2F}" type="pres">
      <dgm:prSet presAssocID="{1B0198DD-AA6D-45E1-AFB1-9630E1811D6E}" presName="hierChild5" presStyleCnt="0"/>
      <dgm:spPr/>
    </dgm:pt>
    <dgm:pt modelId="{042C91BE-4322-4ED5-9B14-B3C78324B524}" type="pres">
      <dgm:prSet presAssocID="{FA9FB597-BFCB-40FD-BE5C-EA5E6DDE5D73}" presName="Name37" presStyleLbl="parChTrans1D4" presStyleIdx="16" presStyleCnt="22"/>
      <dgm:spPr/>
      <dgm:t>
        <a:bodyPr/>
        <a:lstStyle/>
        <a:p>
          <a:pPr latinLnBrk="1"/>
          <a:endParaRPr lang="ko-KR" altLang="en-US"/>
        </a:p>
      </dgm:t>
    </dgm:pt>
    <dgm:pt modelId="{F035C306-3B0B-4770-A839-5AEDCB8271E1}" type="pres">
      <dgm:prSet presAssocID="{D1819210-EC38-49BE-8D5D-FB3BECC3E004}" presName="hierRoot2" presStyleCnt="0">
        <dgm:presLayoutVars>
          <dgm:hierBranch val="init"/>
        </dgm:presLayoutVars>
      </dgm:prSet>
      <dgm:spPr/>
    </dgm:pt>
    <dgm:pt modelId="{A78EFF63-BBEC-42C5-95CC-118C6A548A6E}" type="pres">
      <dgm:prSet presAssocID="{D1819210-EC38-49BE-8D5D-FB3BECC3E004}" presName="rootComposite" presStyleCnt="0"/>
      <dgm:spPr/>
    </dgm:pt>
    <dgm:pt modelId="{691BB3D0-E554-4481-8933-20FFCDF2A115}" type="pres">
      <dgm:prSet presAssocID="{D1819210-EC38-49BE-8D5D-FB3BECC3E004}" presName="rootText" presStyleLbl="node4" presStyleIdx="16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332D43-E0CD-4436-8D3B-E9DA5A92FD17}" type="pres">
      <dgm:prSet presAssocID="{D1819210-EC38-49BE-8D5D-FB3BECC3E004}" presName="rootConnector" presStyleLbl="node4" presStyleIdx="16" presStyleCnt="22"/>
      <dgm:spPr/>
      <dgm:t>
        <a:bodyPr/>
        <a:lstStyle/>
        <a:p>
          <a:pPr latinLnBrk="1"/>
          <a:endParaRPr lang="ko-KR" altLang="en-US"/>
        </a:p>
      </dgm:t>
    </dgm:pt>
    <dgm:pt modelId="{C56040F8-26E5-4156-A79B-7C845319E91F}" type="pres">
      <dgm:prSet presAssocID="{D1819210-EC38-49BE-8D5D-FB3BECC3E004}" presName="hierChild4" presStyleCnt="0"/>
      <dgm:spPr/>
    </dgm:pt>
    <dgm:pt modelId="{0D70E0A2-B7BB-4CD2-B3F3-F7442100CDF9}" type="pres">
      <dgm:prSet presAssocID="{D1819210-EC38-49BE-8D5D-FB3BECC3E004}" presName="hierChild5" presStyleCnt="0"/>
      <dgm:spPr/>
    </dgm:pt>
    <dgm:pt modelId="{017879FF-0996-4041-96D1-226BA57384FA}" type="pres">
      <dgm:prSet presAssocID="{DF9B1C86-525E-44B5-A501-AFEC914AAE7E}" presName="hierChild5" presStyleCnt="0"/>
      <dgm:spPr/>
    </dgm:pt>
    <dgm:pt modelId="{50F88541-1B75-4874-801C-33951D706762}" type="pres">
      <dgm:prSet presAssocID="{DDD14013-28AA-4FF3-A1A2-C90D24CFCAED}" presName="Name37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7F53C444-3655-48FA-809D-FB8536B9EB1A}" type="pres">
      <dgm:prSet presAssocID="{3110F268-CCD1-4F4A-AF25-48D879248DD5}" presName="hierRoot2" presStyleCnt="0">
        <dgm:presLayoutVars>
          <dgm:hierBranch val="init"/>
        </dgm:presLayoutVars>
      </dgm:prSet>
      <dgm:spPr/>
    </dgm:pt>
    <dgm:pt modelId="{77AC33B5-7D13-48C4-8B32-1D1D86F99C80}" type="pres">
      <dgm:prSet presAssocID="{3110F268-CCD1-4F4A-AF25-48D879248DD5}" presName="rootComposite" presStyleCnt="0"/>
      <dgm:spPr/>
    </dgm:pt>
    <dgm:pt modelId="{F61910BC-1706-4B8B-9DFF-F396FB040658}" type="pres">
      <dgm:prSet presAssocID="{3110F268-CCD1-4F4A-AF25-48D879248DD5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B4E8AA-767A-42B8-B9B3-47197C0E5988}" type="pres">
      <dgm:prSet presAssocID="{3110F268-CCD1-4F4A-AF25-48D879248DD5}" presName="rootConnector" presStyleLbl="node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7CA5598D-479E-4CC9-9B6C-6D820B600596}" type="pres">
      <dgm:prSet presAssocID="{3110F268-CCD1-4F4A-AF25-48D879248DD5}" presName="hierChild4" presStyleCnt="0"/>
      <dgm:spPr/>
    </dgm:pt>
    <dgm:pt modelId="{456377FB-6476-4720-A491-9537000145B6}" type="pres">
      <dgm:prSet presAssocID="{6198D567-8767-4388-A12E-A38416637136}" presName="Name37" presStyleLbl="parChTrans1D4" presStyleIdx="17" presStyleCnt="22"/>
      <dgm:spPr/>
      <dgm:t>
        <a:bodyPr/>
        <a:lstStyle/>
        <a:p>
          <a:pPr latinLnBrk="1"/>
          <a:endParaRPr lang="ko-KR" altLang="en-US"/>
        </a:p>
      </dgm:t>
    </dgm:pt>
    <dgm:pt modelId="{38611C6C-6A8D-401E-8AA0-39E8E7361FC7}" type="pres">
      <dgm:prSet presAssocID="{8386EBE8-6C3C-4D57-8219-305E3D22BA39}" presName="hierRoot2" presStyleCnt="0">
        <dgm:presLayoutVars>
          <dgm:hierBranch val="init"/>
        </dgm:presLayoutVars>
      </dgm:prSet>
      <dgm:spPr/>
    </dgm:pt>
    <dgm:pt modelId="{EDE8DEF4-2BAC-4231-9B48-2CCFC78AD470}" type="pres">
      <dgm:prSet presAssocID="{8386EBE8-6C3C-4D57-8219-305E3D22BA39}" presName="rootComposite" presStyleCnt="0"/>
      <dgm:spPr/>
    </dgm:pt>
    <dgm:pt modelId="{95E93C6F-1A03-4BBC-89BC-5B083DED7211}" type="pres">
      <dgm:prSet presAssocID="{8386EBE8-6C3C-4D57-8219-305E3D22BA39}" presName="rootText" presStyleLbl="node4" presStyleIdx="17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303F6D-ABD8-4257-8498-ABC292C2881C}" type="pres">
      <dgm:prSet presAssocID="{8386EBE8-6C3C-4D57-8219-305E3D22BA39}" presName="rootConnector" presStyleLbl="node4" presStyleIdx="17" presStyleCnt="22"/>
      <dgm:spPr/>
      <dgm:t>
        <a:bodyPr/>
        <a:lstStyle/>
        <a:p>
          <a:pPr latinLnBrk="1"/>
          <a:endParaRPr lang="ko-KR" altLang="en-US"/>
        </a:p>
      </dgm:t>
    </dgm:pt>
    <dgm:pt modelId="{8C1D38B8-CD6A-41B8-B44B-DB7FBF5C1DA6}" type="pres">
      <dgm:prSet presAssocID="{8386EBE8-6C3C-4D57-8219-305E3D22BA39}" presName="hierChild4" presStyleCnt="0"/>
      <dgm:spPr/>
    </dgm:pt>
    <dgm:pt modelId="{71461BEB-C10B-4137-A97D-4362124D6624}" type="pres">
      <dgm:prSet presAssocID="{8386EBE8-6C3C-4D57-8219-305E3D22BA39}" presName="hierChild5" presStyleCnt="0"/>
      <dgm:spPr/>
    </dgm:pt>
    <dgm:pt modelId="{27743F1E-B935-498E-8F38-C8E964EF8A62}" type="pres">
      <dgm:prSet presAssocID="{4DEF234C-8A3D-4BD1-8ADA-BDD680B3C810}" presName="Name37" presStyleLbl="parChTrans1D4" presStyleIdx="18" presStyleCnt="22"/>
      <dgm:spPr/>
      <dgm:t>
        <a:bodyPr/>
        <a:lstStyle/>
        <a:p>
          <a:pPr latinLnBrk="1"/>
          <a:endParaRPr lang="ko-KR" altLang="en-US"/>
        </a:p>
      </dgm:t>
    </dgm:pt>
    <dgm:pt modelId="{91E538B7-F3DF-4C9B-ADDA-20102E1B2232}" type="pres">
      <dgm:prSet presAssocID="{0D37C355-9D1D-421A-8494-D028A5196DD0}" presName="hierRoot2" presStyleCnt="0">
        <dgm:presLayoutVars>
          <dgm:hierBranch val="init"/>
        </dgm:presLayoutVars>
      </dgm:prSet>
      <dgm:spPr/>
    </dgm:pt>
    <dgm:pt modelId="{9184B2C1-CE89-43D8-85D0-21DFD6FEC576}" type="pres">
      <dgm:prSet presAssocID="{0D37C355-9D1D-421A-8494-D028A5196DD0}" presName="rootComposite" presStyleCnt="0"/>
      <dgm:spPr/>
    </dgm:pt>
    <dgm:pt modelId="{886F8273-5C83-470B-8E32-B8C557AE5C00}" type="pres">
      <dgm:prSet presAssocID="{0D37C355-9D1D-421A-8494-D028A5196DD0}" presName="rootText" presStyleLbl="node4" presStyleIdx="18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70D28-3E50-41BB-9237-2A51D1B168AB}" type="pres">
      <dgm:prSet presAssocID="{0D37C355-9D1D-421A-8494-D028A5196DD0}" presName="rootConnector" presStyleLbl="node4" presStyleIdx="18" presStyleCnt="22"/>
      <dgm:spPr/>
      <dgm:t>
        <a:bodyPr/>
        <a:lstStyle/>
        <a:p>
          <a:pPr latinLnBrk="1"/>
          <a:endParaRPr lang="ko-KR" altLang="en-US"/>
        </a:p>
      </dgm:t>
    </dgm:pt>
    <dgm:pt modelId="{7D19055C-C1C1-40BA-B770-62999BD29263}" type="pres">
      <dgm:prSet presAssocID="{0D37C355-9D1D-421A-8494-D028A5196DD0}" presName="hierChild4" presStyleCnt="0"/>
      <dgm:spPr/>
    </dgm:pt>
    <dgm:pt modelId="{42969F2C-B827-435E-A8FE-4EC2EA8B41E7}" type="pres">
      <dgm:prSet presAssocID="{0D37C355-9D1D-421A-8494-D028A5196DD0}" presName="hierChild5" presStyleCnt="0"/>
      <dgm:spPr/>
    </dgm:pt>
    <dgm:pt modelId="{5E37A2AF-FD3D-4FDB-A796-4F26945B35AA}" type="pres">
      <dgm:prSet presAssocID="{88B1E128-655E-4452-BDE2-295FE5E690FA}" presName="Name37" presStyleLbl="parChTrans1D4" presStyleIdx="19" presStyleCnt="22"/>
      <dgm:spPr/>
      <dgm:t>
        <a:bodyPr/>
        <a:lstStyle/>
        <a:p>
          <a:pPr latinLnBrk="1"/>
          <a:endParaRPr lang="ko-KR" altLang="en-US"/>
        </a:p>
      </dgm:t>
    </dgm:pt>
    <dgm:pt modelId="{4783FDFF-4E3F-4BC5-BF46-C2F72AF91133}" type="pres">
      <dgm:prSet presAssocID="{205233CF-7CB2-4D05-A807-DDBBF0B8A8C8}" presName="hierRoot2" presStyleCnt="0">
        <dgm:presLayoutVars>
          <dgm:hierBranch val="init"/>
        </dgm:presLayoutVars>
      </dgm:prSet>
      <dgm:spPr/>
    </dgm:pt>
    <dgm:pt modelId="{E41A294F-E5D2-452A-8D01-C1CCECC3C64E}" type="pres">
      <dgm:prSet presAssocID="{205233CF-7CB2-4D05-A807-DDBBF0B8A8C8}" presName="rootComposite" presStyleCnt="0"/>
      <dgm:spPr/>
    </dgm:pt>
    <dgm:pt modelId="{9B390E03-AB40-411C-8DB4-619E2597FC51}" type="pres">
      <dgm:prSet presAssocID="{205233CF-7CB2-4D05-A807-DDBBF0B8A8C8}" presName="rootText" presStyleLbl="node4" presStyleIdx="19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3839C-B47D-42B7-B5E2-23A8A5D70914}" type="pres">
      <dgm:prSet presAssocID="{205233CF-7CB2-4D05-A807-DDBBF0B8A8C8}" presName="rootConnector" presStyleLbl="node4" presStyleIdx="19" presStyleCnt="22"/>
      <dgm:spPr/>
      <dgm:t>
        <a:bodyPr/>
        <a:lstStyle/>
        <a:p>
          <a:pPr latinLnBrk="1"/>
          <a:endParaRPr lang="ko-KR" altLang="en-US"/>
        </a:p>
      </dgm:t>
    </dgm:pt>
    <dgm:pt modelId="{E07904E7-67AF-4293-967A-A5FF89770897}" type="pres">
      <dgm:prSet presAssocID="{205233CF-7CB2-4D05-A807-DDBBF0B8A8C8}" presName="hierChild4" presStyleCnt="0"/>
      <dgm:spPr/>
    </dgm:pt>
    <dgm:pt modelId="{88929B8D-9C2E-4607-B179-716538EDD173}" type="pres">
      <dgm:prSet presAssocID="{205233CF-7CB2-4D05-A807-DDBBF0B8A8C8}" presName="hierChild5" presStyleCnt="0"/>
      <dgm:spPr/>
    </dgm:pt>
    <dgm:pt modelId="{87A888B4-CB94-48D0-A09F-7CD8C62AD37F}" type="pres">
      <dgm:prSet presAssocID="{6CC38171-6A01-4C91-8F79-B71CAAF6269B}" presName="Name37" presStyleLbl="parChTrans1D4" presStyleIdx="20" presStyleCnt="22"/>
      <dgm:spPr/>
      <dgm:t>
        <a:bodyPr/>
        <a:lstStyle/>
        <a:p>
          <a:pPr latinLnBrk="1"/>
          <a:endParaRPr lang="ko-KR" altLang="en-US"/>
        </a:p>
      </dgm:t>
    </dgm:pt>
    <dgm:pt modelId="{1FBA9BD5-FB62-4F2A-9B49-7C6712999AA2}" type="pres">
      <dgm:prSet presAssocID="{994FEF09-46D4-439A-8875-B19811EA1125}" presName="hierRoot2" presStyleCnt="0">
        <dgm:presLayoutVars>
          <dgm:hierBranch val="init"/>
        </dgm:presLayoutVars>
      </dgm:prSet>
      <dgm:spPr/>
    </dgm:pt>
    <dgm:pt modelId="{1BD32A0F-73F5-42A3-A7BA-E3376023DBA4}" type="pres">
      <dgm:prSet presAssocID="{994FEF09-46D4-439A-8875-B19811EA1125}" presName="rootComposite" presStyleCnt="0"/>
      <dgm:spPr/>
    </dgm:pt>
    <dgm:pt modelId="{DC9A2BF7-459F-44D9-B959-837F42320148}" type="pres">
      <dgm:prSet presAssocID="{994FEF09-46D4-439A-8875-B19811EA1125}" presName="rootText" presStyleLbl="node4" presStyleIdx="20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DB1EE5-8BDD-454B-ABE3-9EE15A14AEDF}" type="pres">
      <dgm:prSet presAssocID="{994FEF09-46D4-439A-8875-B19811EA1125}" presName="rootConnector" presStyleLbl="node4" presStyleIdx="20" presStyleCnt="22"/>
      <dgm:spPr/>
      <dgm:t>
        <a:bodyPr/>
        <a:lstStyle/>
        <a:p>
          <a:pPr latinLnBrk="1"/>
          <a:endParaRPr lang="ko-KR" altLang="en-US"/>
        </a:p>
      </dgm:t>
    </dgm:pt>
    <dgm:pt modelId="{2B0A8B8E-F3BC-4D9A-8479-58A88BA383D6}" type="pres">
      <dgm:prSet presAssocID="{994FEF09-46D4-439A-8875-B19811EA1125}" presName="hierChild4" presStyleCnt="0"/>
      <dgm:spPr/>
    </dgm:pt>
    <dgm:pt modelId="{3A3F653C-D96F-4D41-BF90-72A2CB9BDCB0}" type="pres">
      <dgm:prSet presAssocID="{994FEF09-46D4-439A-8875-B19811EA1125}" presName="hierChild5" presStyleCnt="0"/>
      <dgm:spPr/>
    </dgm:pt>
    <dgm:pt modelId="{EB62DA6B-FEEE-417D-A0DE-E9FC4D92B77F}" type="pres">
      <dgm:prSet presAssocID="{3110F268-CCD1-4F4A-AF25-48D879248DD5}" presName="hierChild5" presStyleCnt="0"/>
      <dgm:spPr/>
    </dgm:pt>
    <dgm:pt modelId="{33813B97-27C4-42C4-9983-17355BB978E2}" type="pres">
      <dgm:prSet presAssocID="{5EFE94A2-7B52-4998-8FC7-1F466B01299E}" presName="Name37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5CAF5EBA-069D-4159-BFB8-604C6287190E}" type="pres">
      <dgm:prSet presAssocID="{8CCF45CF-A106-4888-9043-1E26705B4F31}" presName="hierRoot2" presStyleCnt="0">
        <dgm:presLayoutVars>
          <dgm:hierBranch val="init"/>
        </dgm:presLayoutVars>
      </dgm:prSet>
      <dgm:spPr/>
    </dgm:pt>
    <dgm:pt modelId="{8158C8A7-24C0-4B34-9995-33C357F85436}" type="pres">
      <dgm:prSet presAssocID="{8CCF45CF-A106-4888-9043-1E26705B4F31}" presName="rootComposite" presStyleCnt="0"/>
      <dgm:spPr/>
    </dgm:pt>
    <dgm:pt modelId="{4C44F5A6-7017-4A57-8E18-CC4F930E6076}" type="pres">
      <dgm:prSet presAssocID="{8CCF45CF-A106-4888-9043-1E26705B4F31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BBF8D-F551-454E-9216-7887B5D28631}" type="pres">
      <dgm:prSet presAssocID="{8CCF45CF-A106-4888-9043-1E26705B4F31}" presName="rootConnector" presStyleLbl="node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6D0570A9-C479-47AC-BC28-ACC4B025224B}" type="pres">
      <dgm:prSet presAssocID="{8CCF45CF-A106-4888-9043-1E26705B4F31}" presName="hierChild4" presStyleCnt="0"/>
      <dgm:spPr/>
    </dgm:pt>
    <dgm:pt modelId="{0D8D71EF-F712-4A44-A3E9-08F6C322A5CF}" type="pres">
      <dgm:prSet presAssocID="{095D9D46-B509-473C-B3BF-B193C8EEBA22}" presName="Name37" presStyleLbl="parChTrans1D4" presStyleIdx="21" presStyleCnt="22"/>
      <dgm:spPr/>
      <dgm:t>
        <a:bodyPr/>
        <a:lstStyle/>
        <a:p>
          <a:pPr latinLnBrk="1"/>
          <a:endParaRPr lang="ko-KR" altLang="en-US"/>
        </a:p>
      </dgm:t>
    </dgm:pt>
    <dgm:pt modelId="{E5B3FF0C-58AD-461D-B6B9-E173D0EF7218}" type="pres">
      <dgm:prSet presAssocID="{62EB0286-6D45-4831-B8FA-FB5A6DF32026}" presName="hierRoot2" presStyleCnt="0">
        <dgm:presLayoutVars>
          <dgm:hierBranch val="init"/>
        </dgm:presLayoutVars>
      </dgm:prSet>
      <dgm:spPr/>
    </dgm:pt>
    <dgm:pt modelId="{C7E15100-6007-409A-98F0-62D9695C5736}" type="pres">
      <dgm:prSet presAssocID="{62EB0286-6D45-4831-B8FA-FB5A6DF32026}" presName="rootComposite" presStyleCnt="0"/>
      <dgm:spPr/>
    </dgm:pt>
    <dgm:pt modelId="{2FC1D5F9-B4D2-4AB7-81D4-80AD57B2B3EB}" type="pres">
      <dgm:prSet presAssocID="{62EB0286-6D45-4831-B8FA-FB5A6DF32026}" presName="rootText" presStyleLbl="node4" presStyleIdx="21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6A0293-0A4E-4721-AD58-6FFF381E3298}" type="pres">
      <dgm:prSet presAssocID="{62EB0286-6D45-4831-B8FA-FB5A6DF32026}" presName="rootConnector" presStyleLbl="node4" presStyleIdx="21" presStyleCnt="22"/>
      <dgm:spPr/>
      <dgm:t>
        <a:bodyPr/>
        <a:lstStyle/>
        <a:p>
          <a:pPr latinLnBrk="1"/>
          <a:endParaRPr lang="ko-KR" altLang="en-US"/>
        </a:p>
      </dgm:t>
    </dgm:pt>
    <dgm:pt modelId="{72C1C992-C446-41FE-A53A-35B0817767F9}" type="pres">
      <dgm:prSet presAssocID="{62EB0286-6D45-4831-B8FA-FB5A6DF32026}" presName="hierChild4" presStyleCnt="0"/>
      <dgm:spPr/>
    </dgm:pt>
    <dgm:pt modelId="{8DF0D0C7-92FB-49CA-8B06-BEA43FA567C8}" type="pres">
      <dgm:prSet presAssocID="{62EB0286-6D45-4831-B8FA-FB5A6DF32026}" presName="hierChild5" presStyleCnt="0"/>
      <dgm:spPr/>
    </dgm:pt>
    <dgm:pt modelId="{66713A2A-FEEA-4D7C-8633-3C00F307E6F6}" type="pres">
      <dgm:prSet presAssocID="{8CCF45CF-A106-4888-9043-1E26705B4F31}" presName="hierChild5" presStyleCnt="0"/>
      <dgm:spPr/>
    </dgm:pt>
    <dgm:pt modelId="{3705C99B-8F42-4376-81B2-5A9D0571FC17}" type="pres">
      <dgm:prSet presAssocID="{9BA5C352-9F86-485D-8081-B39A10429A0F}" presName="hierChild5" presStyleCnt="0"/>
      <dgm:spPr/>
    </dgm:pt>
    <dgm:pt modelId="{3BF7B37A-921E-4154-94D7-1CC9738FF0E6}" type="pres">
      <dgm:prSet presAssocID="{F0194842-ED0D-4040-9360-97A648F9C7A8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84706A21-101E-4B89-8966-B2A1C98D9A8B}" type="pres">
      <dgm:prSet presAssocID="{42743740-DD05-433D-9912-17157F4F6741}" presName="hierRoot2" presStyleCnt="0">
        <dgm:presLayoutVars>
          <dgm:hierBranch val="init"/>
        </dgm:presLayoutVars>
      </dgm:prSet>
      <dgm:spPr/>
    </dgm:pt>
    <dgm:pt modelId="{81D80CA5-2B91-49EE-9E75-50BC195C648C}" type="pres">
      <dgm:prSet presAssocID="{42743740-DD05-433D-9912-17157F4F6741}" presName="rootComposite" presStyleCnt="0"/>
      <dgm:spPr/>
    </dgm:pt>
    <dgm:pt modelId="{949D1A6F-2872-4CA8-99C4-CCAC2D0D7968}" type="pres">
      <dgm:prSet presAssocID="{42743740-DD05-433D-9912-17157F4F674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0E556-45DB-4D25-8559-7F603429E9A3}" type="pres">
      <dgm:prSet presAssocID="{42743740-DD05-433D-9912-17157F4F6741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F53078-98F0-4941-8531-16ACF855802A}" type="pres">
      <dgm:prSet presAssocID="{42743740-DD05-433D-9912-17157F4F6741}" presName="hierChild4" presStyleCnt="0"/>
      <dgm:spPr/>
    </dgm:pt>
    <dgm:pt modelId="{F711167C-02B6-46DA-BE23-52174E260A53}" type="pres">
      <dgm:prSet presAssocID="{42743740-DD05-433D-9912-17157F4F6741}" presName="hierChild5" presStyleCnt="0"/>
      <dgm:spPr/>
    </dgm:pt>
    <dgm:pt modelId="{940ADE15-E3C9-48D6-A91E-AF66CC9FB76E}" type="pres">
      <dgm:prSet presAssocID="{FD123404-7F71-40FC-A18D-ABAEDA5D4A4F}" presName="hierChild3" presStyleCnt="0"/>
      <dgm:spPr/>
    </dgm:pt>
  </dgm:ptLst>
  <dgm:cxnLst>
    <dgm:cxn modelId="{D5B54DEA-B59A-47C6-B670-73AC1F17FE0C}" type="presOf" srcId="{DDD14013-28AA-4FF3-A1A2-C90D24CFCAED}" destId="{50F88541-1B75-4874-801C-33951D706762}" srcOrd="0" destOrd="0" presId="urn:microsoft.com/office/officeart/2005/8/layout/orgChart1"/>
    <dgm:cxn modelId="{E9C3C0E5-CA4E-4F2E-B734-35361B67CC4F}" srcId="{9BA5C352-9F86-485D-8081-B39A10429A0F}" destId="{DF9B1C86-525E-44B5-A501-AFEC914AAE7E}" srcOrd="4" destOrd="0" parTransId="{0669DE40-718B-4FC9-AFAA-FE469E41877F}" sibTransId="{B9487C23-95FC-434D-A113-2694131AD0DA}"/>
    <dgm:cxn modelId="{F11DE7A7-B8A2-4897-A43E-8AFA7CDFB61E}" srcId="{92403754-D31B-4FBA-A710-26B6A3092943}" destId="{330E9532-D3E0-47D0-9631-33247287E771}" srcOrd="0" destOrd="0" parTransId="{42031234-09A4-4605-8089-F19D3983DCC3}" sibTransId="{FE7043EF-0518-4CE1-81F3-91EB3EA01FC8}"/>
    <dgm:cxn modelId="{BE86493E-6F3D-4350-AB4B-F2EFBD3B7B7E}" type="presOf" srcId="{9BA5C352-9F86-485D-8081-B39A10429A0F}" destId="{F206CF03-566F-4DF2-93C7-A9CC80FA60A1}" srcOrd="0" destOrd="0" presId="urn:microsoft.com/office/officeart/2005/8/layout/orgChart1"/>
    <dgm:cxn modelId="{DB2E6AF5-02E2-435D-B237-E958C60A0DBA}" type="presOf" srcId="{205233CF-7CB2-4D05-A807-DDBBF0B8A8C8}" destId="{9B390E03-AB40-411C-8DB4-619E2597FC51}" srcOrd="0" destOrd="0" presId="urn:microsoft.com/office/officeart/2005/8/layout/orgChart1"/>
    <dgm:cxn modelId="{FB4598F8-3377-47A4-9BFB-5D4D21022024}" type="presOf" srcId="{962B46AA-67DA-46AE-82D3-20CC5AD99E78}" destId="{9C27E5F2-0E29-4DD2-9FCE-5E78098C5DC6}" srcOrd="0" destOrd="0" presId="urn:microsoft.com/office/officeart/2005/8/layout/orgChart1"/>
    <dgm:cxn modelId="{44FD3A98-49E7-427F-B140-93DA1F5660E3}" srcId="{9BA5C352-9F86-485D-8081-B39A10429A0F}" destId="{8CCF45CF-A106-4888-9043-1E26705B4F31}" srcOrd="6" destOrd="0" parTransId="{5EFE94A2-7B52-4998-8FC7-1F466B01299E}" sibTransId="{B301CFB9-6752-4D2C-9BC0-463050A530E3}"/>
    <dgm:cxn modelId="{0B2C0F9A-D77D-47E6-BF94-FC8667D3F1BB}" srcId="{5B5760A8-DA7B-4AA5-9A26-ABAE53327190}" destId="{47143BFC-12A6-492E-9ED3-DCF5D77CDAF7}" srcOrd="0" destOrd="0" parTransId="{F2A1487E-0862-4CE4-B7A9-BC509FD2C0FA}" sibTransId="{34B57244-69CC-435C-91C9-F30A1A0D6480}"/>
    <dgm:cxn modelId="{B438D49C-D369-4EAD-807A-986D160E63D3}" srcId="{B12307F3-2E2D-4532-AC50-7FA78B54A492}" destId="{42C87602-DF4B-4FB9-B5FD-B3B1639F7308}" srcOrd="2" destOrd="0" parTransId="{613300E8-3EF3-4C42-AF0A-0BDA9CF60D9F}" sibTransId="{BA36B90C-71A2-430F-977F-9DD5CB663464}"/>
    <dgm:cxn modelId="{20731063-8C01-40A8-82EF-132C37564E42}" srcId="{DF9B1C86-525E-44B5-A501-AFEC914AAE7E}" destId="{D1819210-EC38-49BE-8D5D-FB3BECC3E004}" srcOrd="3" destOrd="0" parTransId="{FA9FB597-BFCB-40FD-BE5C-EA5E6DDE5D73}" sibTransId="{4E552DF8-24D2-4A73-BF43-6A339BE34829}"/>
    <dgm:cxn modelId="{3AF8A5CB-E2E8-43EF-A7F4-B37306431332}" type="presOf" srcId="{DEA2885B-9C25-4617-ACDB-84E1BF8FA10C}" destId="{F5A729DD-ADAB-43A7-82C4-CC7725F63E51}" srcOrd="0" destOrd="0" presId="urn:microsoft.com/office/officeart/2005/8/layout/orgChart1"/>
    <dgm:cxn modelId="{116E1935-1E84-4885-A4BA-19F4735030F9}" srcId="{2EEF539A-4963-4C3C-87D5-04509A0B1765}" destId="{FE83A2E4-52C3-4F0E-9245-0D3262F4712D}" srcOrd="1" destOrd="0" parTransId="{D12EFB59-6A2F-49BA-8E71-0CCD764ABF34}" sibTransId="{56D0E054-7D89-4A27-B5B8-CA0F735693A3}"/>
    <dgm:cxn modelId="{110AFB3E-AEC0-43E4-B4DD-CCE9098AB2BB}" type="presOf" srcId="{1B0198DD-AA6D-45E1-AFB1-9630E1811D6E}" destId="{319286E4-CFD4-40AD-99EF-AAC6B8334ED1}" srcOrd="1" destOrd="0" presId="urn:microsoft.com/office/officeart/2005/8/layout/orgChart1"/>
    <dgm:cxn modelId="{2B23FFCB-8DD2-4520-893D-CA8FE2533279}" type="presOf" srcId="{B12307F3-2E2D-4532-AC50-7FA78B54A492}" destId="{7BF170B0-DF8E-4010-8370-A3066D9D8008}" srcOrd="0" destOrd="0" presId="urn:microsoft.com/office/officeart/2005/8/layout/orgChart1"/>
    <dgm:cxn modelId="{E000F1DF-3011-476F-96DB-84E936BA3E42}" srcId="{9BA5C352-9F86-485D-8081-B39A10429A0F}" destId="{B12307F3-2E2D-4532-AC50-7FA78B54A492}" srcOrd="2" destOrd="0" parTransId="{ADFF5F54-A055-49BB-AAB9-FAE9BA8C51A4}" sibTransId="{D70B0CBE-D86F-445A-A4C4-9D0DA2CF11CB}"/>
    <dgm:cxn modelId="{8F8FA47E-2111-4794-83C0-34CBB418105A}" type="presOf" srcId="{FE83A2E4-52C3-4F0E-9245-0D3262F4712D}" destId="{0EDB035F-A1BC-4F76-8AC1-9D734D86F6E2}" srcOrd="0" destOrd="0" presId="urn:microsoft.com/office/officeart/2005/8/layout/orgChart1"/>
    <dgm:cxn modelId="{841940E9-9267-4464-8711-D82A45EC0C24}" srcId="{FD123404-7F71-40FC-A18D-ABAEDA5D4A4F}" destId="{42743740-DD05-433D-9912-17157F4F6741}" srcOrd="1" destOrd="0" parTransId="{F0194842-ED0D-4040-9360-97A648F9C7A8}" sibTransId="{2AF39E8B-73C0-462D-AF3E-871B8D219BF3}"/>
    <dgm:cxn modelId="{0C798C0C-BE00-408A-8E54-88C7B8099A1B}" type="presOf" srcId="{FE83A2E4-52C3-4F0E-9245-0D3262F4712D}" destId="{7EA98BD8-ADDC-46C5-8D2B-444C558B9950}" srcOrd="1" destOrd="0" presId="urn:microsoft.com/office/officeart/2005/8/layout/orgChart1"/>
    <dgm:cxn modelId="{D0F80C25-7C35-4591-A759-0DCFBFDAFE56}" type="presOf" srcId="{DF9B1C86-525E-44B5-A501-AFEC914AAE7E}" destId="{24C1B6F5-25CE-4048-89A9-664C71D20BED}" srcOrd="0" destOrd="0" presId="urn:microsoft.com/office/officeart/2005/8/layout/orgChart1"/>
    <dgm:cxn modelId="{E8A024FC-5D26-4555-A043-597BA5CF5E0C}" type="presOf" srcId="{42C87602-DF4B-4FB9-B5FD-B3B1639F7308}" destId="{3DD63A86-0B24-46BD-A60E-2B98411C4FC2}" srcOrd="1" destOrd="0" presId="urn:microsoft.com/office/officeart/2005/8/layout/orgChart1"/>
    <dgm:cxn modelId="{0CF21074-0417-44A5-9EF3-A26EEF47840C}" type="presOf" srcId="{8E7F07FF-6A58-4878-B457-A5EF84F3947D}" destId="{D85C2805-8BFB-45E8-9220-B74C0A9354B6}" srcOrd="0" destOrd="0" presId="urn:microsoft.com/office/officeart/2005/8/layout/orgChart1"/>
    <dgm:cxn modelId="{5B9F1480-4E92-4239-AB0C-B6F6E7E6F847}" type="presOf" srcId="{D12EFB59-6A2F-49BA-8E71-0CCD764ABF34}" destId="{54B9F06C-41EE-480C-8427-D2B811DB58DB}" srcOrd="0" destOrd="0" presId="urn:microsoft.com/office/officeart/2005/8/layout/orgChart1"/>
    <dgm:cxn modelId="{CBBAA0CB-76C8-4AED-862C-1843B4F1DBF8}" srcId="{92403754-D31B-4FBA-A710-26B6A3092943}" destId="{05E75F22-5052-47D0-A53E-2E55D7FBAC2B}" srcOrd="2" destOrd="0" parTransId="{ECB633FA-56C7-4D66-AC5B-96FBDE418B9F}" sibTransId="{6E4CDCD0-3E06-4439-84EF-44F83D920601}"/>
    <dgm:cxn modelId="{5EF1D36B-404D-4419-85BB-648A6FC34DB9}" type="presOf" srcId="{1CBEE4EC-03FB-4BA3-95C2-1B9565574B95}" destId="{532DC356-57C5-46CD-B9F6-4C94C7609974}" srcOrd="0" destOrd="0" presId="urn:microsoft.com/office/officeart/2005/8/layout/orgChart1"/>
    <dgm:cxn modelId="{8597DE1F-4E59-4213-B3B6-B51EF4344750}" srcId="{9BA5C352-9F86-485D-8081-B39A10429A0F}" destId="{5B5760A8-DA7B-4AA5-9A26-ABAE53327190}" srcOrd="1" destOrd="0" parTransId="{C4F85DD5-62C3-4C85-936C-C7739BC49885}" sibTransId="{7AA3CD30-D305-4862-AF72-62BA6ACFE765}"/>
    <dgm:cxn modelId="{428F2E06-6FEA-4ACD-977D-55762CD9C31E}" srcId="{B12307F3-2E2D-4532-AC50-7FA78B54A492}" destId="{9D3BF688-31A0-464F-A370-AF746F3DF103}" srcOrd="0" destOrd="0" parTransId="{652EEDB7-373E-4067-BA00-5F184D5BEFE6}" sibTransId="{B3983CB7-3C12-4624-9C9E-A6705BBCFCBC}"/>
    <dgm:cxn modelId="{3F1BAD09-826D-47C7-842B-AC7683DB5A7A}" srcId="{9BA5C352-9F86-485D-8081-B39A10429A0F}" destId="{2EEF539A-4963-4C3C-87D5-04509A0B1765}" srcOrd="3" destOrd="0" parTransId="{FB7B72A6-D7F7-424F-B0A3-3BB17E0D19C5}" sibTransId="{0F1BEC49-900E-49C1-B13A-068DE8464CD3}"/>
    <dgm:cxn modelId="{0C46842B-0BBC-4F0B-B0BC-30A0D497DB53}" type="presOf" srcId="{42C87602-DF4B-4FB9-B5FD-B3B1639F7308}" destId="{0FF1E756-A88E-4239-9042-FA41557E1FDA}" srcOrd="0" destOrd="0" presId="urn:microsoft.com/office/officeart/2005/8/layout/orgChart1"/>
    <dgm:cxn modelId="{355130C9-D013-4CCD-911E-0DCFB6DBBBAE}" type="presOf" srcId="{B5D94BA6-F046-43EF-8299-349B84132E42}" destId="{DDC4D724-9138-4AF2-8343-2C76D05D3CA1}" srcOrd="0" destOrd="0" presId="urn:microsoft.com/office/officeart/2005/8/layout/orgChart1"/>
    <dgm:cxn modelId="{FF5B156D-E98E-41D0-908D-37763C83022B}" type="presOf" srcId="{F1174DA7-C01C-4A65-8B38-93E1FCD2C608}" destId="{47325C48-C166-45AE-8124-01F9F8E1B6D3}" srcOrd="1" destOrd="0" presId="urn:microsoft.com/office/officeart/2005/8/layout/orgChart1"/>
    <dgm:cxn modelId="{26059F49-5AF8-400E-BCAF-A13CFB2344D7}" type="presOf" srcId="{62EB0286-6D45-4831-B8FA-FB5A6DF32026}" destId="{2FC1D5F9-B4D2-4AB7-81D4-80AD57B2B3EB}" srcOrd="0" destOrd="0" presId="urn:microsoft.com/office/officeart/2005/8/layout/orgChart1"/>
    <dgm:cxn modelId="{D9EF9B02-B95D-4844-92F5-91D183950874}" type="presOf" srcId="{5B5760A8-DA7B-4AA5-9A26-ABAE53327190}" destId="{CE3B21E7-6A01-4485-A2BE-8D0DC5080AE3}" srcOrd="0" destOrd="0" presId="urn:microsoft.com/office/officeart/2005/8/layout/orgChart1"/>
    <dgm:cxn modelId="{6DB6614F-AC02-4D21-8825-83EAA275B850}" type="presOf" srcId="{05E75F22-5052-47D0-A53E-2E55D7FBAC2B}" destId="{F222DFE6-63CB-40DA-8AB9-A68D4F1DA501}" srcOrd="0" destOrd="0" presId="urn:microsoft.com/office/officeart/2005/8/layout/orgChart1"/>
    <dgm:cxn modelId="{4F2022C4-411C-47A2-9EB1-F0F6EC0D0A1F}" type="presOf" srcId="{8386EBE8-6C3C-4D57-8219-305E3D22BA39}" destId="{D6303F6D-ABD8-4257-8498-ABC292C2881C}" srcOrd="1" destOrd="0" presId="urn:microsoft.com/office/officeart/2005/8/layout/orgChart1"/>
    <dgm:cxn modelId="{DB71ABA4-076D-4107-AFDB-2897B19B390C}" type="presOf" srcId="{8386EBE8-6C3C-4D57-8219-305E3D22BA39}" destId="{95E93C6F-1A03-4BBC-89BC-5B083DED7211}" srcOrd="0" destOrd="0" presId="urn:microsoft.com/office/officeart/2005/8/layout/orgChart1"/>
    <dgm:cxn modelId="{E18AD625-EBF3-4823-BA15-64490433EA8D}" type="presOf" srcId="{62EB0286-6D45-4831-B8FA-FB5A6DF32026}" destId="{AC6A0293-0A4E-4721-AD58-6FFF381E3298}" srcOrd="1" destOrd="0" presId="urn:microsoft.com/office/officeart/2005/8/layout/orgChart1"/>
    <dgm:cxn modelId="{A0423F5F-FA9C-432B-A979-FCBE6664A6F8}" type="presOf" srcId="{1CBEE4EC-03FB-4BA3-95C2-1B9565574B95}" destId="{86EFD742-E4D6-4A96-B953-2DBEDFD756BB}" srcOrd="1" destOrd="0" presId="urn:microsoft.com/office/officeart/2005/8/layout/orgChart1"/>
    <dgm:cxn modelId="{C80D9F1C-4AAB-4D57-B1EB-843BE89F11A5}" type="presOf" srcId="{88B1E128-655E-4452-BDE2-295FE5E690FA}" destId="{5E37A2AF-FD3D-4FDB-A796-4F26945B35AA}" srcOrd="0" destOrd="0" presId="urn:microsoft.com/office/officeart/2005/8/layout/orgChart1"/>
    <dgm:cxn modelId="{64DF799D-0928-4380-A4FD-7C3CCF4373CE}" type="presOf" srcId="{69A1A0AC-0A09-489E-B98E-55FFB4F3FB7D}" destId="{A03D4AA6-482E-499D-A068-9A80AAF25228}" srcOrd="0" destOrd="0" presId="urn:microsoft.com/office/officeart/2005/8/layout/orgChart1"/>
    <dgm:cxn modelId="{6F3F3C42-8AB6-4ABF-9954-25AAB5D835A3}" srcId="{FD123404-7F71-40FC-A18D-ABAEDA5D4A4F}" destId="{9BA5C352-9F86-485D-8081-B39A10429A0F}" srcOrd="0" destOrd="0" parTransId="{6F2BFB75-4D79-4BDE-BDCC-BB217BCFD933}" sibTransId="{64D2967C-EFD5-4656-B3A6-EF709A34C945}"/>
    <dgm:cxn modelId="{C815B756-61FE-4F9E-933F-08D012824149}" type="presOf" srcId="{9D3BF688-31A0-464F-A370-AF746F3DF103}" destId="{4156007B-3E34-4C30-80F5-87FFF4CA60A7}" srcOrd="0" destOrd="0" presId="urn:microsoft.com/office/officeart/2005/8/layout/orgChart1"/>
    <dgm:cxn modelId="{0E034EDB-6EBC-4328-9AF1-4E72F46461A7}" type="presOf" srcId="{D1819210-EC38-49BE-8D5D-FB3BECC3E004}" destId="{FA332D43-E0CD-4436-8D3B-E9DA5A92FD17}" srcOrd="1" destOrd="0" presId="urn:microsoft.com/office/officeart/2005/8/layout/orgChart1"/>
    <dgm:cxn modelId="{78132B93-CDBA-4F59-87FB-BB7A6EE051CE}" type="presOf" srcId="{F2A1487E-0862-4CE4-B7A9-BC509FD2C0FA}" destId="{845A4B84-2857-41C3-8BE8-8B515E0F8E86}" srcOrd="0" destOrd="0" presId="urn:microsoft.com/office/officeart/2005/8/layout/orgChart1"/>
    <dgm:cxn modelId="{A9781B91-4717-454F-B2EE-4CCEFBBFCED5}" type="presOf" srcId="{90D68D55-2FD2-4CF5-BDB9-A0B865E22E1B}" destId="{5591A8DA-8F50-476C-8D80-2105DA0DA68F}" srcOrd="0" destOrd="0" presId="urn:microsoft.com/office/officeart/2005/8/layout/orgChart1"/>
    <dgm:cxn modelId="{CDBCF174-48F9-46A1-8DA2-EB979AEB9F63}" type="presOf" srcId="{1F3FF30F-1F67-4225-BB4D-04F9F9178985}" destId="{0AD71FDF-354E-4627-94FE-909E72A73687}" srcOrd="0" destOrd="0" presId="urn:microsoft.com/office/officeart/2005/8/layout/orgChart1"/>
    <dgm:cxn modelId="{BA9E9924-EA69-471A-97BE-3245BF2B7AE3}" type="presOf" srcId="{3110F268-CCD1-4F4A-AF25-48D879248DD5}" destId="{F61910BC-1706-4B8B-9DFF-F396FB040658}" srcOrd="0" destOrd="0" presId="urn:microsoft.com/office/officeart/2005/8/layout/orgChart1"/>
    <dgm:cxn modelId="{714C2F2D-AFB9-4449-8797-9242B2F7902A}" type="presOf" srcId="{6198D567-8767-4388-A12E-A38416637136}" destId="{456377FB-6476-4720-A491-9537000145B6}" srcOrd="0" destOrd="0" presId="urn:microsoft.com/office/officeart/2005/8/layout/orgChart1"/>
    <dgm:cxn modelId="{E2CEFC8C-732A-4717-9167-64AF41F16540}" type="presOf" srcId="{170678E9-6F8E-496F-8720-AD75A251D013}" destId="{4A414AD6-3219-4151-BDB4-BF7247B403BD}" srcOrd="0" destOrd="0" presId="urn:microsoft.com/office/officeart/2005/8/layout/orgChart1"/>
    <dgm:cxn modelId="{DA057492-2010-44D7-8634-5529C3D72610}" type="presOf" srcId="{205233CF-7CB2-4D05-A807-DDBBF0B8A8C8}" destId="{6F53839C-B47D-42B7-B5E2-23A8A5D70914}" srcOrd="1" destOrd="0" presId="urn:microsoft.com/office/officeart/2005/8/layout/orgChart1"/>
    <dgm:cxn modelId="{76B63846-147E-4080-86E5-58A31C32B110}" srcId="{2EEF539A-4963-4C3C-87D5-04509A0B1765}" destId="{F1174DA7-C01C-4A65-8B38-93E1FCD2C608}" srcOrd="3" destOrd="0" parTransId="{170678E9-6F8E-496F-8720-AD75A251D013}" sibTransId="{A7A824D3-1B5C-4903-9700-21F7FA3173DF}"/>
    <dgm:cxn modelId="{0F82471A-93DD-4FE5-9C29-04D4393AA61E}" srcId="{3110F268-CCD1-4F4A-AF25-48D879248DD5}" destId="{8386EBE8-6C3C-4D57-8219-305E3D22BA39}" srcOrd="0" destOrd="0" parTransId="{6198D567-8767-4388-A12E-A38416637136}" sibTransId="{4691F412-B329-409F-AFC2-833B4BFA2FED}"/>
    <dgm:cxn modelId="{9392AB36-6B7E-4469-9ED3-1FE085A11DCA}" type="presOf" srcId="{9D3BF688-31A0-464F-A370-AF746F3DF103}" destId="{E3A6485A-2201-466D-B3BE-459B3FCB067D}" srcOrd="1" destOrd="0" presId="urn:microsoft.com/office/officeart/2005/8/layout/orgChart1"/>
    <dgm:cxn modelId="{5DF452F6-B2D8-452D-B8C9-5670556D7CCB}" type="presOf" srcId="{6F2BFB75-4D79-4BDE-BDCC-BB217BCFD933}" destId="{7E6C4B7B-F4DD-4774-9790-FA3659FFCD4C}" srcOrd="0" destOrd="0" presId="urn:microsoft.com/office/officeart/2005/8/layout/orgChart1"/>
    <dgm:cxn modelId="{A403750F-FD78-4DD2-9370-6EC403D352F1}" type="presOf" srcId="{42031234-09A4-4605-8089-F19D3983DCC3}" destId="{68B81683-5759-41C3-87C2-638250F7093C}" srcOrd="0" destOrd="0" presId="urn:microsoft.com/office/officeart/2005/8/layout/orgChart1"/>
    <dgm:cxn modelId="{FD3C7652-0DE5-4FAE-BAB9-515A7610F5EC}" type="presOf" srcId="{2FEBFCC8-D671-44FF-BA4A-F9D06F8A54E9}" destId="{149E471F-90EC-4BD9-B725-9266D077EF32}" srcOrd="0" destOrd="0" presId="urn:microsoft.com/office/officeart/2005/8/layout/orgChart1"/>
    <dgm:cxn modelId="{EA3267FA-D34E-4338-B350-51C52CBF7E58}" type="presOf" srcId="{0669DE40-718B-4FC9-AFAA-FE469E41877F}" destId="{D2CCBDA3-871D-42FB-A394-EDD3CF43BAA1}" srcOrd="0" destOrd="0" presId="urn:microsoft.com/office/officeart/2005/8/layout/orgChart1"/>
    <dgm:cxn modelId="{86A4DB15-EEFD-40A6-9C1F-E651FE4440BA}" type="presOf" srcId="{1B0198DD-AA6D-45E1-AFB1-9630E1811D6E}" destId="{7DA12858-AD74-4664-BC46-7863A6BAC732}" srcOrd="0" destOrd="0" presId="urn:microsoft.com/office/officeart/2005/8/layout/orgChart1"/>
    <dgm:cxn modelId="{2B1EA24E-0FC8-47C9-8C88-E36644846481}" type="presOf" srcId="{994FEF09-46D4-439A-8875-B19811EA1125}" destId="{DC9A2BF7-459F-44D9-B959-837F42320148}" srcOrd="0" destOrd="0" presId="urn:microsoft.com/office/officeart/2005/8/layout/orgChart1"/>
    <dgm:cxn modelId="{C5932C13-8B93-4200-A207-136BD4196C8E}" type="presOf" srcId="{53F6F841-1827-46E1-A364-97D95690BE67}" destId="{5A8E8112-C988-46A6-BF99-EA06108201C0}" srcOrd="0" destOrd="0" presId="urn:microsoft.com/office/officeart/2005/8/layout/orgChart1"/>
    <dgm:cxn modelId="{CEC770CA-F065-4849-BFF2-3EACCBA0FB75}" srcId="{5B5760A8-DA7B-4AA5-9A26-ABAE53327190}" destId="{8E7F07FF-6A58-4878-B457-A5EF84F3947D}" srcOrd="1" destOrd="0" parTransId="{1F3FF30F-1F67-4225-BB4D-04F9F9178985}" sibTransId="{3B8702B7-C69D-43CA-B107-495E47D98A1B}"/>
    <dgm:cxn modelId="{67F13E02-5987-447C-B1DE-8141B93BB81E}" type="presOf" srcId="{8CCF45CF-A106-4888-9043-1E26705B4F31}" destId="{4C44F5A6-7017-4A57-8E18-CC4F930E6076}" srcOrd="0" destOrd="0" presId="urn:microsoft.com/office/officeart/2005/8/layout/orgChart1"/>
    <dgm:cxn modelId="{84C01AC8-F141-46BC-B8EA-9ADC872F2B98}" type="presOf" srcId="{6CC38171-6A01-4C91-8F79-B71CAAF6269B}" destId="{87A888B4-CB94-48D0-A09F-7CD8C62AD37F}" srcOrd="0" destOrd="0" presId="urn:microsoft.com/office/officeart/2005/8/layout/orgChart1"/>
    <dgm:cxn modelId="{D8F7556F-EE5D-41A4-B4E5-9F34CAC8B5DD}" type="presOf" srcId="{096AC5C1-F844-4D75-889A-94E26A720757}" destId="{E431DFA5-EAF9-4C94-AF94-A0B17A334F11}" srcOrd="0" destOrd="0" presId="urn:microsoft.com/office/officeart/2005/8/layout/orgChart1"/>
    <dgm:cxn modelId="{C66ECE74-81A4-4023-8339-CDE515E03B09}" type="presOf" srcId="{2EEF539A-4963-4C3C-87D5-04509A0B1765}" destId="{D53C6FD1-6398-4A7D-9F4C-F3A5B67CA212}" srcOrd="1" destOrd="0" presId="urn:microsoft.com/office/officeart/2005/8/layout/orgChart1"/>
    <dgm:cxn modelId="{0041B679-8BE7-4229-AAC1-3A94A6BC92FD}" type="presOf" srcId="{7D5A438C-A5BD-4FE3-858C-413B6B580F4E}" destId="{E46DDAD0-94A2-48AF-8C4A-F5359D67DD59}" srcOrd="0" destOrd="0" presId="urn:microsoft.com/office/officeart/2005/8/layout/orgChart1"/>
    <dgm:cxn modelId="{C83EAEA8-AB13-4E24-BE13-40C11DBE9AFD}" type="presOf" srcId="{311C63DC-C382-4BE5-8847-6B3B84454C5D}" destId="{DEB1250F-9D2F-420D-B31F-FE2D14E4706C}" srcOrd="0" destOrd="0" presId="urn:microsoft.com/office/officeart/2005/8/layout/orgChart1"/>
    <dgm:cxn modelId="{4519A704-1A69-4DBB-86E3-953DC6FEB156}" type="presOf" srcId="{B12307F3-2E2D-4532-AC50-7FA78B54A492}" destId="{FF8B7BCD-4DF8-49FA-B2E5-533C13B27E0F}" srcOrd="1" destOrd="0" presId="urn:microsoft.com/office/officeart/2005/8/layout/orgChart1"/>
    <dgm:cxn modelId="{E60B9F37-D6AA-4A99-8F8F-C3E680442787}" type="presOf" srcId="{69A1A0AC-0A09-489E-B98E-55FFB4F3FB7D}" destId="{E77F4F8F-635C-4337-B5F6-A82398094676}" srcOrd="1" destOrd="0" presId="urn:microsoft.com/office/officeart/2005/8/layout/orgChart1"/>
    <dgm:cxn modelId="{4772ED39-0171-445A-B78B-159FE8B2FF95}" type="presOf" srcId="{330E9532-D3E0-47D0-9631-33247287E771}" destId="{E7B9CAF1-F6E7-4D1B-A8BE-BC2829BA10D7}" srcOrd="1" destOrd="0" presId="urn:microsoft.com/office/officeart/2005/8/layout/orgChart1"/>
    <dgm:cxn modelId="{22D1CA05-CAB9-42AD-89A2-C1D01B4833A5}" type="presOf" srcId="{6A31AECA-A42C-4D8F-814C-8ECA3B66CCF6}" destId="{A5F2B812-2D5D-4A5E-9664-5ADB652F7527}" srcOrd="0" destOrd="0" presId="urn:microsoft.com/office/officeart/2005/8/layout/orgChart1"/>
    <dgm:cxn modelId="{3927DD04-0A3F-4F89-BD3C-AB6BCD44C5A0}" srcId="{92403754-D31B-4FBA-A710-26B6A3092943}" destId="{7D5A438C-A5BD-4FE3-858C-413B6B580F4E}" srcOrd="1" destOrd="0" parTransId="{962B46AA-67DA-46AE-82D3-20CC5AD99E78}" sibTransId="{CF9D8385-790E-4DFB-B56C-E94FA8E77669}"/>
    <dgm:cxn modelId="{50A4B47E-FF91-487E-BE8C-74A9160E558E}" type="presOf" srcId="{7D5A438C-A5BD-4FE3-858C-413B6B580F4E}" destId="{4B66A61C-779F-4EDB-98B4-E740F21094A1}" srcOrd="1" destOrd="0" presId="urn:microsoft.com/office/officeart/2005/8/layout/orgChart1"/>
    <dgm:cxn modelId="{0995D5B3-5075-4F63-A524-311644DD5350}" srcId="{DF9B1C86-525E-44B5-A501-AFEC914AAE7E}" destId="{1B0198DD-AA6D-45E1-AFB1-9630E1811D6E}" srcOrd="2" destOrd="0" parTransId="{2FEBFCC8-D671-44FF-BA4A-F9D06F8A54E9}" sibTransId="{2ED1E114-31E6-4A77-8187-23A4BC4A60B3}"/>
    <dgm:cxn modelId="{03506BD4-FCD1-4866-8933-EADD196D106A}" type="presOf" srcId="{A6553B5C-8282-420B-9D52-64385470D367}" destId="{BEB3C347-D30A-40ED-BE29-DC9FF0FDB65A}" srcOrd="0" destOrd="0" presId="urn:microsoft.com/office/officeart/2005/8/layout/orgChart1"/>
    <dgm:cxn modelId="{6853E5EA-96A3-4555-A45C-DAE425AF6F67}" type="presOf" srcId="{F0194842-ED0D-4040-9360-97A648F9C7A8}" destId="{3BF7B37A-921E-4154-94D7-1CC9738FF0E6}" srcOrd="0" destOrd="0" presId="urn:microsoft.com/office/officeart/2005/8/layout/orgChart1"/>
    <dgm:cxn modelId="{72241E78-7EFD-4358-96AE-EF91E005731A}" type="presOf" srcId="{C4F85DD5-62C3-4C85-936C-C7739BC49885}" destId="{9C2E15CE-75C9-49D0-95D7-26FC900C4A12}" srcOrd="0" destOrd="0" presId="urn:microsoft.com/office/officeart/2005/8/layout/orgChart1"/>
    <dgm:cxn modelId="{0F88B50A-8242-4FE3-B491-B68406A50061}" type="presOf" srcId="{FA9FB597-BFCB-40FD-BE5C-EA5E6DDE5D73}" destId="{042C91BE-4322-4ED5-9B14-B3C78324B524}" srcOrd="0" destOrd="0" presId="urn:microsoft.com/office/officeart/2005/8/layout/orgChart1"/>
    <dgm:cxn modelId="{65DC432A-5AAD-40B2-A33F-68F30B70B00D}" type="presOf" srcId="{DF9B1C86-525E-44B5-A501-AFEC914AAE7E}" destId="{72A13E65-1AAD-4E61-A6BF-AF3B59A1C2E5}" srcOrd="1" destOrd="0" presId="urn:microsoft.com/office/officeart/2005/8/layout/orgChart1"/>
    <dgm:cxn modelId="{36415731-FC12-48D7-9C7C-867E8E6A54E5}" type="presOf" srcId="{8E7F07FF-6A58-4878-B457-A5EF84F3947D}" destId="{2BD01D93-5CDD-4111-A749-0403B977AE91}" srcOrd="1" destOrd="0" presId="urn:microsoft.com/office/officeart/2005/8/layout/orgChart1"/>
    <dgm:cxn modelId="{D8426CCA-587C-4F12-BF76-FC927B97A2E0}" srcId="{2EEF539A-4963-4C3C-87D5-04509A0B1765}" destId="{6416D547-CA03-4892-92D2-F92BC50D1FA1}" srcOrd="2" destOrd="0" parTransId="{90D68D55-2FD2-4CF5-BDB9-A0B865E22E1B}" sibTransId="{00FEFBB5-345C-4A4B-9537-92AE83A92339}"/>
    <dgm:cxn modelId="{57923299-C254-4FB9-9398-C5663A204255}" type="presOf" srcId="{42743740-DD05-433D-9912-17157F4F6741}" destId="{949D1A6F-2872-4CA8-99C4-CCAC2D0D7968}" srcOrd="0" destOrd="0" presId="urn:microsoft.com/office/officeart/2005/8/layout/orgChart1"/>
    <dgm:cxn modelId="{B136EB6E-3EB7-49C9-84F8-004A014A6D71}" type="presOf" srcId="{FD123404-7F71-40FC-A18D-ABAEDA5D4A4F}" destId="{4AF58D09-2190-4850-931E-AF63AF82FDB2}" srcOrd="0" destOrd="0" presId="urn:microsoft.com/office/officeart/2005/8/layout/orgChart1"/>
    <dgm:cxn modelId="{E9B9775A-F383-4FBB-A909-11AA5B014DC3}" type="presOf" srcId="{01FC4CE1-BFAB-4325-88AA-80116DAE2F7B}" destId="{B1464B6A-4F5F-42B8-8863-32E1CBEA049F}" srcOrd="1" destOrd="0" presId="urn:microsoft.com/office/officeart/2005/8/layout/orgChart1"/>
    <dgm:cxn modelId="{4650D0D3-F5E1-470B-97BC-800382E02DC6}" type="presOf" srcId="{FB7B72A6-D7F7-424F-B0A3-3BB17E0D19C5}" destId="{B6A1A7FD-8988-460D-81DA-352AB4EAC1AC}" srcOrd="0" destOrd="0" presId="urn:microsoft.com/office/officeart/2005/8/layout/orgChart1"/>
    <dgm:cxn modelId="{BD88FFC4-AE52-465C-A502-920193334B21}" srcId="{5B5760A8-DA7B-4AA5-9A26-ABAE53327190}" destId="{44AEDC0A-ED1A-4235-85D9-3B0320988B11}" srcOrd="2" destOrd="0" parTransId="{6A31AECA-A42C-4D8F-814C-8ECA3B66CCF6}" sibTransId="{4C82643E-0E22-4CB0-B387-28128922716B}"/>
    <dgm:cxn modelId="{30C8BD4B-B925-4008-8397-51A51703E5FA}" srcId="{9BA5C352-9F86-485D-8081-B39A10429A0F}" destId="{92403754-D31B-4FBA-A710-26B6A3092943}" srcOrd="0" destOrd="0" parTransId="{096AC5C1-F844-4D75-889A-94E26A720757}" sibTransId="{A0A2BF58-482D-4442-8809-6A8557848E81}"/>
    <dgm:cxn modelId="{8C390CBE-BA8E-46A7-9D8E-D66B8FBCC529}" type="presOf" srcId="{0D37C355-9D1D-421A-8494-D028A5196DD0}" destId="{29B70D28-3E50-41BB-9237-2A51D1B168AB}" srcOrd="1" destOrd="0" presId="urn:microsoft.com/office/officeart/2005/8/layout/orgChart1"/>
    <dgm:cxn modelId="{16F7B293-DCD9-4C48-A231-65D29C5792BE}" type="presOf" srcId="{47143BFC-12A6-492E-9ED3-DCF5D77CDAF7}" destId="{710C24AC-8133-4B26-ADF8-8EFD6E7589D6}" srcOrd="0" destOrd="0" presId="urn:microsoft.com/office/officeart/2005/8/layout/orgChart1"/>
    <dgm:cxn modelId="{2AF5D875-4641-4379-816A-99E602F2CDB4}" srcId="{DF9B1C86-525E-44B5-A501-AFEC914AAE7E}" destId="{01FC4CE1-BFAB-4325-88AA-80116DAE2F7B}" srcOrd="1" destOrd="0" parTransId="{311C63DC-C382-4BE5-8847-6B3B84454C5D}" sibTransId="{D12AEA27-A2A0-4A08-8ABA-DDE6CF9DFAE4}"/>
    <dgm:cxn modelId="{7A183ED0-0163-41D3-9736-AD18FF5713FF}" type="presOf" srcId="{330E9532-D3E0-47D0-9631-33247287E771}" destId="{F78D1266-E1B1-4D36-9D85-EAF7CD066CBE}" srcOrd="0" destOrd="0" presId="urn:microsoft.com/office/officeart/2005/8/layout/orgChart1"/>
    <dgm:cxn modelId="{D10E4E4D-6ABD-4D11-9C5D-D2FB08365E69}" type="presOf" srcId="{3110F268-CCD1-4F4A-AF25-48D879248DD5}" destId="{F3B4E8AA-767A-42B8-B9B3-47197C0E5988}" srcOrd="1" destOrd="0" presId="urn:microsoft.com/office/officeart/2005/8/layout/orgChart1"/>
    <dgm:cxn modelId="{8A1A08B6-9BB9-4734-96D9-01E95E9E1903}" type="presOf" srcId="{ECB633FA-56C7-4D66-AC5B-96FBDE418B9F}" destId="{CDA0FFF1-E903-4BF8-AB39-D8863AF9F9C4}" srcOrd="0" destOrd="0" presId="urn:microsoft.com/office/officeart/2005/8/layout/orgChart1"/>
    <dgm:cxn modelId="{AADCE16F-95B3-484D-932E-AB46100B3AB9}" srcId="{B12307F3-2E2D-4532-AC50-7FA78B54A492}" destId="{1CBEE4EC-03FB-4BA3-95C2-1B9565574B95}" srcOrd="1" destOrd="0" parTransId="{B5D94BA6-F046-43EF-8299-349B84132E42}" sibTransId="{D4C7E3C9-7BF4-4ED6-8257-7621116A4C85}"/>
    <dgm:cxn modelId="{C153736E-6658-4F68-BD0C-A5466274F0E4}" srcId="{3110F268-CCD1-4F4A-AF25-48D879248DD5}" destId="{994FEF09-46D4-439A-8875-B19811EA1125}" srcOrd="3" destOrd="0" parTransId="{6CC38171-6A01-4C91-8F79-B71CAAF6269B}" sibTransId="{5925E614-A331-4634-9708-255863D3B89D}"/>
    <dgm:cxn modelId="{752381BF-2327-4243-A10C-19259E9A60D9}" type="presOf" srcId="{92403754-D31B-4FBA-A710-26B6A3092943}" destId="{ACECF0ED-7D82-4193-B9FA-7150E7D6E74B}" srcOrd="1" destOrd="0" presId="urn:microsoft.com/office/officeart/2005/8/layout/orgChart1"/>
    <dgm:cxn modelId="{0FD2D7E1-70C8-41E1-89CD-8137BFC86944}" type="presOf" srcId="{44AEDC0A-ED1A-4235-85D9-3B0320988B11}" destId="{8077A67B-2F05-41FB-810E-87C7D898DD21}" srcOrd="0" destOrd="0" presId="urn:microsoft.com/office/officeart/2005/8/layout/orgChart1"/>
    <dgm:cxn modelId="{33340CD9-7F67-42A6-BBF1-D2B8E205D880}" type="presOf" srcId="{994FEF09-46D4-439A-8875-B19811EA1125}" destId="{C1DB1EE5-8BDD-454B-ABE3-9EE15A14AEDF}" srcOrd="1" destOrd="0" presId="urn:microsoft.com/office/officeart/2005/8/layout/orgChart1"/>
    <dgm:cxn modelId="{A5ABB98A-B4DF-4A72-A7CD-D75A9FDECEDD}" type="presOf" srcId="{6416D547-CA03-4892-92D2-F92BC50D1FA1}" destId="{69F8DCF3-F833-4A86-89DF-ED43ADCD6550}" srcOrd="1" destOrd="0" presId="urn:microsoft.com/office/officeart/2005/8/layout/orgChart1"/>
    <dgm:cxn modelId="{43F62B68-CD2A-46EB-8BE9-71B1FF2EE1B8}" type="presOf" srcId="{92403754-D31B-4FBA-A710-26B6A3092943}" destId="{1EA69087-C0A3-475B-B0DF-4E5038B9D128}" srcOrd="0" destOrd="0" presId="urn:microsoft.com/office/officeart/2005/8/layout/orgChart1"/>
    <dgm:cxn modelId="{157973F0-8AA8-4542-97F5-3089443CC127}" type="presOf" srcId="{5B5760A8-DA7B-4AA5-9A26-ABAE53327190}" destId="{8DC3B521-CD90-4582-911B-15448903D51F}" srcOrd="1" destOrd="0" presId="urn:microsoft.com/office/officeart/2005/8/layout/orgChart1"/>
    <dgm:cxn modelId="{A4FAD0D1-5D5E-4D87-8757-2F19E809750C}" type="presOf" srcId="{42743740-DD05-433D-9912-17157F4F6741}" destId="{D250E556-45DB-4D25-8559-7F603429E9A3}" srcOrd="1" destOrd="0" presId="urn:microsoft.com/office/officeart/2005/8/layout/orgChart1"/>
    <dgm:cxn modelId="{1EB33032-55BD-4340-8E07-745E3D07D220}" type="presOf" srcId="{8CCF45CF-A106-4888-9043-1E26705B4F31}" destId="{7CEBBF8D-F551-454E-9216-7887B5D28631}" srcOrd="1" destOrd="0" presId="urn:microsoft.com/office/officeart/2005/8/layout/orgChart1"/>
    <dgm:cxn modelId="{6B0A34D0-6B2C-4545-930F-B24589AD6FEA}" type="presOf" srcId="{0D37C355-9D1D-421A-8494-D028A5196DD0}" destId="{886F8273-5C83-470B-8E32-B8C557AE5C00}" srcOrd="0" destOrd="0" presId="urn:microsoft.com/office/officeart/2005/8/layout/orgChart1"/>
    <dgm:cxn modelId="{EBA5D05F-5000-421A-8479-ECB9801EAE49}" type="presOf" srcId="{613300E8-3EF3-4C42-AF0A-0BDA9CF60D9F}" destId="{32462692-A0E0-47D3-BC67-2DDDC8D13590}" srcOrd="0" destOrd="0" presId="urn:microsoft.com/office/officeart/2005/8/layout/orgChart1"/>
    <dgm:cxn modelId="{8A6D8E5C-7672-45B3-B78B-4394FA994B76}" type="presOf" srcId="{6416D547-CA03-4892-92D2-F92BC50D1FA1}" destId="{50237E92-B893-4A62-BD88-D70D8C7EF73A}" srcOrd="0" destOrd="0" presId="urn:microsoft.com/office/officeart/2005/8/layout/orgChart1"/>
    <dgm:cxn modelId="{B9FB3427-C252-4ECC-AF49-62AD826844FB}" type="presOf" srcId="{F1174DA7-C01C-4A65-8B38-93E1FCD2C608}" destId="{9E904905-0117-42E3-9891-D4DBCF61B968}" srcOrd="0" destOrd="0" presId="urn:microsoft.com/office/officeart/2005/8/layout/orgChart1"/>
    <dgm:cxn modelId="{D5EA303C-46C2-40AC-B37C-0BB0FF948054}" type="presOf" srcId="{9BA5C352-9F86-485D-8081-B39A10429A0F}" destId="{A1F58E60-154A-4330-8F9D-459BFB276C39}" srcOrd="1" destOrd="0" presId="urn:microsoft.com/office/officeart/2005/8/layout/orgChart1"/>
    <dgm:cxn modelId="{B6CAB20E-EA0C-482D-AC4E-D70D9167CF6D}" type="presOf" srcId="{42682996-4F10-4C3F-9034-918326B39AC0}" destId="{29ECDEAA-6F96-4E33-9AAF-1586637863D9}" srcOrd="0" destOrd="0" presId="urn:microsoft.com/office/officeart/2005/8/layout/orgChart1"/>
    <dgm:cxn modelId="{4C547D65-D4BF-4EF9-AF9B-141EC11C2ACF}" type="presOf" srcId="{FD123404-7F71-40FC-A18D-ABAEDA5D4A4F}" destId="{5460BEBC-D9DC-489A-A9DC-B9011428ECA6}" srcOrd="1" destOrd="0" presId="urn:microsoft.com/office/officeart/2005/8/layout/orgChart1"/>
    <dgm:cxn modelId="{6CEF0A0F-7F1F-458C-84BA-47B173B1F87C}" srcId="{3110F268-CCD1-4F4A-AF25-48D879248DD5}" destId="{205233CF-7CB2-4D05-A807-DDBBF0B8A8C8}" srcOrd="2" destOrd="0" parTransId="{88B1E128-655E-4452-BDE2-295FE5E690FA}" sibTransId="{F35FB281-69DF-4263-B741-B86DDD8BA500}"/>
    <dgm:cxn modelId="{AB3609DE-054F-4155-9748-E66D0674C2EF}" type="presOf" srcId="{4DEF234C-8A3D-4BD1-8ADA-BDD680B3C810}" destId="{27743F1E-B935-498E-8F38-C8E964EF8A62}" srcOrd="0" destOrd="0" presId="urn:microsoft.com/office/officeart/2005/8/layout/orgChart1"/>
    <dgm:cxn modelId="{1B5F56A5-F80E-4E4F-B090-400C22C9E956}" srcId="{3110F268-CCD1-4F4A-AF25-48D879248DD5}" destId="{0D37C355-9D1D-421A-8494-D028A5196DD0}" srcOrd="1" destOrd="0" parTransId="{4DEF234C-8A3D-4BD1-8ADA-BDD680B3C810}" sibTransId="{0740876F-51DB-4BB3-93CE-F36034BDE69E}"/>
    <dgm:cxn modelId="{7AE98095-F8BF-4755-BE6A-91AFB5F6A700}" srcId="{DEA2885B-9C25-4617-ACDB-84E1BF8FA10C}" destId="{FD123404-7F71-40FC-A18D-ABAEDA5D4A4F}" srcOrd="0" destOrd="0" parTransId="{3B1FA256-2CC7-437C-BB04-BDD91CE68494}" sibTransId="{7AE7A567-A70B-4274-A51C-778ACF0D5D5F}"/>
    <dgm:cxn modelId="{45F038BB-9D7C-4D13-A127-D195FEAC3C82}" type="presOf" srcId="{A6553B5C-8282-420B-9D52-64385470D367}" destId="{01276296-B311-4708-AFEF-1354E62BF525}" srcOrd="1" destOrd="0" presId="urn:microsoft.com/office/officeart/2005/8/layout/orgChart1"/>
    <dgm:cxn modelId="{3DF843A3-D7B1-4D99-BF18-D95F866DC8E0}" type="presOf" srcId="{652EEDB7-373E-4067-BA00-5F184D5BEFE6}" destId="{A975B906-E9F5-4B36-BDAF-8F70D7102F70}" srcOrd="0" destOrd="0" presId="urn:microsoft.com/office/officeart/2005/8/layout/orgChart1"/>
    <dgm:cxn modelId="{BB116F02-3D7F-4C11-8F74-596DFCA63E5E}" srcId="{2EEF539A-4963-4C3C-87D5-04509A0B1765}" destId="{A6553B5C-8282-420B-9D52-64385470D367}" srcOrd="0" destOrd="0" parTransId="{53F6F841-1827-46E1-A364-97D95690BE67}" sibTransId="{35EF419D-48F0-45A5-A90A-B5FC42775AF3}"/>
    <dgm:cxn modelId="{6C403093-FFEB-411B-929B-380287EA0C50}" type="presOf" srcId="{44AEDC0A-ED1A-4235-85D9-3B0320988B11}" destId="{8B654CD4-F40F-406D-94D2-FC7C19CA7897}" srcOrd="1" destOrd="0" presId="urn:microsoft.com/office/officeart/2005/8/layout/orgChart1"/>
    <dgm:cxn modelId="{DBD9510B-3249-4B31-A975-5FF98CF8AA98}" srcId="{DF9B1C86-525E-44B5-A501-AFEC914AAE7E}" destId="{69A1A0AC-0A09-489E-B98E-55FFB4F3FB7D}" srcOrd="0" destOrd="0" parTransId="{42682996-4F10-4C3F-9034-918326B39AC0}" sibTransId="{988161A5-ECD1-4DF1-ABB6-DC744EB2DE7B}"/>
    <dgm:cxn modelId="{CB6CCF3F-3620-49DB-A8CF-D7C4AE49E439}" type="presOf" srcId="{ADFF5F54-A055-49BB-AAB9-FAE9BA8C51A4}" destId="{25CD19D9-D916-4682-B5C8-009C879880C3}" srcOrd="0" destOrd="0" presId="urn:microsoft.com/office/officeart/2005/8/layout/orgChart1"/>
    <dgm:cxn modelId="{587FBB8A-BF96-4E4B-A43F-20BD78C06227}" type="presOf" srcId="{01FC4CE1-BFAB-4325-88AA-80116DAE2F7B}" destId="{B2FD4552-8A59-48E5-BF5F-ACEA02E72476}" srcOrd="0" destOrd="0" presId="urn:microsoft.com/office/officeart/2005/8/layout/orgChart1"/>
    <dgm:cxn modelId="{983D4848-8D4E-4AE2-9FAF-B03E31530D3F}" srcId="{9BA5C352-9F86-485D-8081-B39A10429A0F}" destId="{3110F268-CCD1-4F4A-AF25-48D879248DD5}" srcOrd="5" destOrd="0" parTransId="{DDD14013-28AA-4FF3-A1A2-C90D24CFCAED}" sibTransId="{E918D47F-5C42-40B5-B407-BDAAA0075B26}"/>
    <dgm:cxn modelId="{F91FB290-D62B-4A72-94C7-442ACEB0996D}" type="presOf" srcId="{5EFE94A2-7B52-4998-8FC7-1F466B01299E}" destId="{33813B97-27C4-42C4-9983-17355BB978E2}" srcOrd="0" destOrd="0" presId="urn:microsoft.com/office/officeart/2005/8/layout/orgChart1"/>
    <dgm:cxn modelId="{CEBEF4D1-6495-4AD3-A323-848B66629507}" type="presOf" srcId="{47143BFC-12A6-492E-9ED3-DCF5D77CDAF7}" destId="{BD6BA58A-483D-4106-838A-A00BE488F468}" srcOrd="1" destOrd="0" presId="urn:microsoft.com/office/officeart/2005/8/layout/orgChart1"/>
    <dgm:cxn modelId="{6950C937-FF8E-415C-8D48-6EF218975CDA}" type="presOf" srcId="{D1819210-EC38-49BE-8D5D-FB3BECC3E004}" destId="{691BB3D0-E554-4481-8933-20FFCDF2A115}" srcOrd="0" destOrd="0" presId="urn:microsoft.com/office/officeart/2005/8/layout/orgChart1"/>
    <dgm:cxn modelId="{922D3734-0952-4BE0-9A9E-48438982A523}" type="presOf" srcId="{2EEF539A-4963-4C3C-87D5-04509A0B1765}" destId="{953E05EA-0CB2-47CF-86E6-BFFF63D43E9C}" srcOrd="0" destOrd="0" presId="urn:microsoft.com/office/officeart/2005/8/layout/orgChart1"/>
    <dgm:cxn modelId="{55482A7C-10A0-40E0-A0FE-A21B97DC20BB}" type="presOf" srcId="{05E75F22-5052-47D0-A53E-2E55D7FBAC2B}" destId="{54DE27F1-0BFF-4554-A862-6AE763D8D240}" srcOrd="1" destOrd="0" presId="urn:microsoft.com/office/officeart/2005/8/layout/orgChart1"/>
    <dgm:cxn modelId="{F6E78CC2-8731-41ED-9153-AAD29E2D0009}" srcId="{8CCF45CF-A106-4888-9043-1E26705B4F31}" destId="{62EB0286-6D45-4831-B8FA-FB5A6DF32026}" srcOrd="0" destOrd="0" parTransId="{095D9D46-B509-473C-B3BF-B193C8EEBA22}" sibTransId="{80F3BAD1-58B1-478A-9645-384430DE0B08}"/>
    <dgm:cxn modelId="{03917753-2D37-4FEF-8394-5E21C1884E3A}" type="presOf" srcId="{095D9D46-B509-473C-B3BF-B193C8EEBA22}" destId="{0D8D71EF-F712-4A44-A3E9-08F6C322A5CF}" srcOrd="0" destOrd="0" presId="urn:microsoft.com/office/officeart/2005/8/layout/orgChart1"/>
    <dgm:cxn modelId="{4185E31B-F7C5-4F30-93C2-A0F0A0CF3140}" type="presParOf" srcId="{F5A729DD-ADAB-43A7-82C4-CC7725F63E51}" destId="{B0C79426-4C99-484E-AC50-1028171670F1}" srcOrd="0" destOrd="0" presId="urn:microsoft.com/office/officeart/2005/8/layout/orgChart1"/>
    <dgm:cxn modelId="{F5ADA85C-68B5-4FA4-8152-59E8E9AA1E75}" type="presParOf" srcId="{B0C79426-4C99-484E-AC50-1028171670F1}" destId="{01D7254B-68A4-441B-A251-9274C7BA19ED}" srcOrd="0" destOrd="0" presId="urn:microsoft.com/office/officeart/2005/8/layout/orgChart1"/>
    <dgm:cxn modelId="{4688340B-3714-4643-849E-4A5ED8DB75BE}" type="presParOf" srcId="{01D7254B-68A4-441B-A251-9274C7BA19ED}" destId="{4AF58D09-2190-4850-931E-AF63AF82FDB2}" srcOrd="0" destOrd="0" presId="urn:microsoft.com/office/officeart/2005/8/layout/orgChart1"/>
    <dgm:cxn modelId="{F574A019-E368-46A2-83EB-950E466F8E7A}" type="presParOf" srcId="{01D7254B-68A4-441B-A251-9274C7BA19ED}" destId="{5460BEBC-D9DC-489A-A9DC-B9011428ECA6}" srcOrd="1" destOrd="0" presId="urn:microsoft.com/office/officeart/2005/8/layout/orgChart1"/>
    <dgm:cxn modelId="{922C9F9D-F9A8-4587-9C85-8DA9EC2E7771}" type="presParOf" srcId="{B0C79426-4C99-484E-AC50-1028171670F1}" destId="{6D789072-8A76-4C3A-A972-9105D4076EE0}" srcOrd="1" destOrd="0" presId="urn:microsoft.com/office/officeart/2005/8/layout/orgChart1"/>
    <dgm:cxn modelId="{459F9181-B1B2-4B10-BFB7-A89A65A52D2E}" type="presParOf" srcId="{6D789072-8A76-4C3A-A972-9105D4076EE0}" destId="{7E6C4B7B-F4DD-4774-9790-FA3659FFCD4C}" srcOrd="0" destOrd="0" presId="urn:microsoft.com/office/officeart/2005/8/layout/orgChart1"/>
    <dgm:cxn modelId="{E95BB7BB-CDA1-41BC-92C5-E044FB82520F}" type="presParOf" srcId="{6D789072-8A76-4C3A-A972-9105D4076EE0}" destId="{A4F125E4-841B-4A39-B6C9-00EBF518C751}" srcOrd="1" destOrd="0" presId="urn:microsoft.com/office/officeart/2005/8/layout/orgChart1"/>
    <dgm:cxn modelId="{D475BD7B-B91F-41B5-9047-F1A75E2EDAA2}" type="presParOf" srcId="{A4F125E4-841B-4A39-B6C9-00EBF518C751}" destId="{9295CCE7-7183-45CF-B5FD-592BA5134FAF}" srcOrd="0" destOrd="0" presId="urn:microsoft.com/office/officeart/2005/8/layout/orgChart1"/>
    <dgm:cxn modelId="{8714BF59-41E3-4D50-8702-1DDB13A2ED89}" type="presParOf" srcId="{9295CCE7-7183-45CF-B5FD-592BA5134FAF}" destId="{F206CF03-566F-4DF2-93C7-A9CC80FA60A1}" srcOrd="0" destOrd="0" presId="urn:microsoft.com/office/officeart/2005/8/layout/orgChart1"/>
    <dgm:cxn modelId="{C989509D-1AD8-4F03-B00E-B62EE7EE05B4}" type="presParOf" srcId="{9295CCE7-7183-45CF-B5FD-592BA5134FAF}" destId="{A1F58E60-154A-4330-8F9D-459BFB276C39}" srcOrd="1" destOrd="0" presId="urn:microsoft.com/office/officeart/2005/8/layout/orgChart1"/>
    <dgm:cxn modelId="{1CFC9087-7BE2-46F3-BE47-85E5F8163E57}" type="presParOf" srcId="{A4F125E4-841B-4A39-B6C9-00EBF518C751}" destId="{801258F8-EF2F-4922-A955-7374DCBD38A6}" srcOrd="1" destOrd="0" presId="urn:microsoft.com/office/officeart/2005/8/layout/orgChart1"/>
    <dgm:cxn modelId="{4E5A934B-3A14-42E8-814B-24EA67E21257}" type="presParOf" srcId="{801258F8-EF2F-4922-A955-7374DCBD38A6}" destId="{E431DFA5-EAF9-4C94-AF94-A0B17A334F11}" srcOrd="0" destOrd="0" presId="urn:microsoft.com/office/officeart/2005/8/layout/orgChart1"/>
    <dgm:cxn modelId="{1B89B31D-DBD2-4C7A-B716-DFE74AA41659}" type="presParOf" srcId="{801258F8-EF2F-4922-A955-7374DCBD38A6}" destId="{505FEE31-C2FC-4380-92CA-32A77A4DFE8B}" srcOrd="1" destOrd="0" presId="urn:microsoft.com/office/officeart/2005/8/layout/orgChart1"/>
    <dgm:cxn modelId="{029FF6B4-99B4-47FD-89F0-2E748B1FB582}" type="presParOf" srcId="{505FEE31-C2FC-4380-92CA-32A77A4DFE8B}" destId="{BF8A756F-80A8-4DC4-BBA2-B3AD154B37A8}" srcOrd="0" destOrd="0" presId="urn:microsoft.com/office/officeart/2005/8/layout/orgChart1"/>
    <dgm:cxn modelId="{03A0AEC5-6B67-4403-8710-6676DC3ED3B2}" type="presParOf" srcId="{BF8A756F-80A8-4DC4-BBA2-B3AD154B37A8}" destId="{1EA69087-C0A3-475B-B0DF-4E5038B9D128}" srcOrd="0" destOrd="0" presId="urn:microsoft.com/office/officeart/2005/8/layout/orgChart1"/>
    <dgm:cxn modelId="{5D4AC6E7-174F-4866-A66A-C81152D8830A}" type="presParOf" srcId="{BF8A756F-80A8-4DC4-BBA2-B3AD154B37A8}" destId="{ACECF0ED-7D82-4193-B9FA-7150E7D6E74B}" srcOrd="1" destOrd="0" presId="urn:microsoft.com/office/officeart/2005/8/layout/orgChart1"/>
    <dgm:cxn modelId="{FBB46C9C-F6A2-46E8-9183-45B78EBA1B8C}" type="presParOf" srcId="{505FEE31-C2FC-4380-92CA-32A77A4DFE8B}" destId="{A4F60C6D-0834-4227-AF5C-BC3F760CC2F2}" srcOrd="1" destOrd="0" presId="urn:microsoft.com/office/officeart/2005/8/layout/orgChart1"/>
    <dgm:cxn modelId="{479DDDE7-1338-4738-A08C-7B271BFBB2C1}" type="presParOf" srcId="{A4F60C6D-0834-4227-AF5C-BC3F760CC2F2}" destId="{68B81683-5759-41C3-87C2-638250F7093C}" srcOrd="0" destOrd="0" presId="urn:microsoft.com/office/officeart/2005/8/layout/orgChart1"/>
    <dgm:cxn modelId="{6324ED20-FC64-4B82-8F41-6ED587AF7A97}" type="presParOf" srcId="{A4F60C6D-0834-4227-AF5C-BC3F760CC2F2}" destId="{622FE391-EB29-4239-B3B4-92E56BD1571F}" srcOrd="1" destOrd="0" presId="urn:microsoft.com/office/officeart/2005/8/layout/orgChart1"/>
    <dgm:cxn modelId="{31050190-D1BE-443D-B290-1F9E64DA8618}" type="presParOf" srcId="{622FE391-EB29-4239-B3B4-92E56BD1571F}" destId="{EB60CAEA-1E4B-4FCB-B5C6-F2D6D241069A}" srcOrd="0" destOrd="0" presId="urn:microsoft.com/office/officeart/2005/8/layout/orgChart1"/>
    <dgm:cxn modelId="{8EBDA757-01AB-4D12-9208-52CCB49DF116}" type="presParOf" srcId="{EB60CAEA-1E4B-4FCB-B5C6-F2D6D241069A}" destId="{F78D1266-E1B1-4D36-9D85-EAF7CD066CBE}" srcOrd="0" destOrd="0" presId="urn:microsoft.com/office/officeart/2005/8/layout/orgChart1"/>
    <dgm:cxn modelId="{C7215444-405E-49BD-80E7-41E804F34FD4}" type="presParOf" srcId="{EB60CAEA-1E4B-4FCB-B5C6-F2D6D241069A}" destId="{E7B9CAF1-F6E7-4D1B-A8BE-BC2829BA10D7}" srcOrd="1" destOrd="0" presId="urn:microsoft.com/office/officeart/2005/8/layout/orgChart1"/>
    <dgm:cxn modelId="{ECECD798-E62E-4E63-84FE-93B89A1A1B0C}" type="presParOf" srcId="{622FE391-EB29-4239-B3B4-92E56BD1571F}" destId="{609E1BAE-72DF-4068-8BB4-7E36A13C82E4}" srcOrd="1" destOrd="0" presId="urn:microsoft.com/office/officeart/2005/8/layout/orgChart1"/>
    <dgm:cxn modelId="{5C962A4A-5F6A-4340-951B-9C2EEEF69404}" type="presParOf" srcId="{622FE391-EB29-4239-B3B4-92E56BD1571F}" destId="{25FF5EAF-9BAA-45AB-94CD-890C3039DB6F}" srcOrd="2" destOrd="0" presId="urn:microsoft.com/office/officeart/2005/8/layout/orgChart1"/>
    <dgm:cxn modelId="{4D065E0F-4608-4A7C-BD05-F17245CD74C5}" type="presParOf" srcId="{A4F60C6D-0834-4227-AF5C-BC3F760CC2F2}" destId="{9C27E5F2-0E29-4DD2-9FCE-5E78098C5DC6}" srcOrd="2" destOrd="0" presId="urn:microsoft.com/office/officeart/2005/8/layout/orgChart1"/>
    <dgm:cxn modelId="{28B6B8D4-FFCB-4FE1-852B-3507B287ABD1}" type="presParOf" srcId="{A4F60C6D-0834-4227-AF5C-BC3F760CC2F2}" destId="{8B079E20-B52E-43B8-B199-B86CF8EE2846}" srcOrd="3" destOrd="0" presId="urn:microsoft.com/office/officeart/2005/8/layout/orgChart1"/>
    <dgm:cxn modelId="{98A7AB4B-D641-4D17-A391-16A24FB0F0E5}" type="presParOf" srcId="{8B079E20-B52E-43B8-B199-B86CF8EE2846}" destId="{01E966CC-01D4-45CB-AFA1-C9CE85112BC9}" srcOrd="0" destOrd="0" presId="urn:microsoft.com/office/officeart/2005/8/layout/orgChart1"/>
    <dgm:cxn modelId="{6F9A4364-23E1-4D2C-BA08-16A7563A20D7}" type="presParOf" srcId="{01E966CC-01D4-45CB-AFA1-C9CE85112BC9}" destId="{E46DDAD0-94A2-48AF-8C4A-F5359D67DD59}" srcOrd="0" destOrd="0" presId="urn:microsoft.com/office/officeart/2005/8/layout/orgChart1"/>
    <dgm:cxn modelId="{67ADB3EC-A3E4-4E7E-9D81-3C38AA02F3DD}" type="presParOf" srcId="{01E966CC-01D4-45CB-AFA1-C9CE85112BC9}" destId="{4B66A61C-779F-4EDB-98B4-E740F21094A1}" srcOrd="1" destOrd="0" presId="urn:microsoft.com/office/officeart/2005/8/layout/orgChart1"/>
    <dgm:cxn modelId="{61075368-1AB4-4C44-B163-D2ABA7BB5980}" type="presParOf" srcId="{8B079E20-B52E-43B8-B199-B86CF8EE2846}" destId="{1ED54A2B-2423-4B00-A5FE-FD36DA3E492D}" srcOrd="1" destOrd="0" presId="urn:microsoft.com/office/officeart/2005/8/layout/orgChart1"/>
    <dgm:cxn modelId="{83F290BB-54F2-4ED2-9201-1C0A19DB4CEB}" type="presParOf" srcId="{8B079E20-B52E-43B8-B199-B86CF8EE2846}" destId="{FC49D73F-F44E-41EA-B085-DBAD80714E93}" srcOrd="2" destOrd="0" presId="urn:microsoft.com/office/officeart/2005/8/layout/orgChart1"/>
    <dgm:cxn modelId="{04B17EBF-548D-4A87-9860-719203A4EEFE}" type="presParOf" srcId="{A4F60C6D-0834-4227-AF5C-BC3F760CC2F2}" destId="{CDA0FFF1-E903-4BF8-AB39-D8863AF9F9C4}" srcOrd="4" destOrd="0" presId="urn:microsoft.com/office/officeart/2005/8/layout/orgChart1"/>
    <dgm:cxn modelId="{3F7691C7-BF41-4862-B844-E35B1BD40E62}" type="presParOf" srcId="{A4F60C6D-0834-4227-AF5C-BC3F760CC2F2}" destId="{B7851039-EF18-47CF-9E71-3CB5D5420431}" srcOrd="5" destOrd="0" presId="urn:microsoft.com/office/officeart/2005/8/layout/orgChart1"/>
    <dgm:cxn modelId="{B49B2ABF-1F07-429F-A404-76E50B20E6D2}" type="presParOf" srcId="{B7851039-EF18-47CF-9E71-3CB5D5420431}" destId="{D458BE62-4D6D-41E7-BF7A-0B19749DC5B2}" srcOrd="0" destOrd="0" presId="urn:microsoft.com/office/officeart/2005/8/layout/orgChart1"/>
    <dgm:cxn modelId="{31C37618-F4C2-464A-98D6-61EB098BF0E0}" type="presParOf" srcId="{D458BE62-4D6D-41E7-BF7A-0B19749DC5B2}" destId="{F222DFE6-63CB-40DA-8AB9-A68D4F1DA501}" srcOrd="0" destOrd="0" presId="urn:microsoft.com/office/officeart/2005/8/layout/orgChart1"/>
    <dgm:cxn modelId="{6B1CF384-F6F9-4377-8DA8-5C96F6BEFE5B}" type="presParOf" srcId="{D458BE62-4D6D-41E7-BF7A-0B19749DC5B2}" destId="{54DE27F1-0BFF-4554-A862-6AE763D8D240}" srcOrd="1" destOrd="0" presId="urn:microsoft.com/office/officeart/2005/8/layout/orgChart1"/>
    <dgm:cxn modelId="{88C939DE-7BB3-4818-8FE6-EB938C0511D0}" type="presParOf" srcId="{B7851039-EF18-47CF-9E71-3CB5D5420431}" destId="{4C4EDC36-4E3C-4802-AA5F-FED23F756A23}" srcOrd="1" destOrd="0" presId="urn:microsoft.com/office/officeart/2005/8/layout/orgChart1"/>
    <dgm:cxn modelId="{3CA8172E-599A-46B1-8090-55E10697EC8B}" type="presParOf" srcId="{B7851039-EF18-47CF-9E71-3CB5D5420431}" destId="{CC6F55EF-8589-4ED0-B3CF-CDC5075E4C3F}" srcOrd="2" destOrd="0" presId="urn:microsoft.com/office/officeart/2005/8/layout/orgChart1"/>
    <dgm:cxn modelId="{5759B49F-9EBB-449F-BA16-8DF4B279917D}" type="presParOf" srcId="{505FEE31-C2FC-4380-92CA-32A77A4DFE8B}" destId="{85C10168-8395-4114-8695-858391573FBF}" srcOrd="2" destOrd="0" presId="urn:microsoft.com/office/officeart/2005/8/layout/orgChart1"/>
    <dgm:cxn modelId="{D2C718EE-AAFB-48F5-8764-C2ACABACC2CF}" type="presParOf" srcId="{801258F8-EF2F-4922-A955-7374DCBD38A6}" destId="{9C2E15CE-75C9-49D0-95D7-26FC900C4A12}" srcOrd="2" destOrd="0" presId="urn:microsoft.com/office/officeart/2005/8/layout/orgChart1"/>
    <dgm:cxn modelId="{E59F76AB-0D68-4713-8C65-5283BBC7A347}" type="presParOf" srcId="{801258F8-EF2F-4922-A955-7374DCBD38A6}" destId="{977A9FEE-BE36-41F1-BE40-524C18C7783B}" srcOrd="3" destOrd="0" presId="urn:microsoft.com/office/officeart/2005/8/layout/orgChart1"/>
    <dgm:cxn modelId="{49CA09D5-4CDC-4BC9-9CEB-ADE92C28DA36}" type="presParOf" srcId="{977A9FEE-BE36-41F1-BE40-524C18C7783B}" destId="{5BF112DC-76EE-4D57-B8A6-355FB78D4BBF}" srcOrd="0" destOrd="0" presId="urn:microsoft.com/office/officeart/2005/8/layout/orgChart1"/>
    <dgm:cxn modelId="{59885A39-D8DD-4B64-9902-F041FD69DFD1}" type="presParOf" srcId="{5BF112DC-76EE-4D57-B8A6-355FB78D4BBF}" destId="{CE3B21E7-6A01-4485-A2BE-8D0DC5080AE3}" srcOrd="0" destOrd="0" presId="urn:microsoft.com/office/officeart/2005/8/layout/orgChart1"/>
    <dgm:cxn modelId="{D0224EC5-349F-419E-8C39-FF8AE92B6992}" type="presParOf" srcId="{5BF112DC-76EE-4D57-B8A6-355FB78D4BBF}" destId="{8DC3B521-CD90-4582-911B-15448903D51F}" srcOrd="1" destOrd="0" presId="urn:microsoft.com/office/officeart/2005/8/layout/orgChart1"/>
    <dgm:cxn modelId="{ACE78DF4-4918-4EEC-9048-5175C1EDE771}" type="presParOf" srcId="{977A9FEE-BE36-41F1-BE40-524C18C7783B}" destId="{FC61926E-EB58-4D45-942A-CF5F4BE5E1AE}" srcOrd="1" destOrd="0" presId="urn:microsoft.com/office/officeart/2005/8/layout/orgChart1"/>
    <dgm:cxn modelId="{FE14E457-DF2F-4151-A363-D50AAFD07CD3}" type="presParOf" srcId="{FC61926E-EB58-4D45-942A-CF5F4BE5E1AE}" destId="{845A4B84-2857-41C3-8BE8-8B515E0F8E86}" srcOrd="0" destOrd="0" presId="urn:microsoft.com/office/officeart/2005/8/layout/orgChart1"/>
    <dgm:cxn modelId="{70293685-59F2-4B90-87F6-58CEF7ED8109}" type="presParOf" srcId="{FC61926E-EB58-4D45-942A-CF5F4BE5E1AE}" destId="{B7DFE1B2-103A-4A76-8393-60F444800A8E}" srcOrd="1" destOrd="0" presId="urn:microsoft.com/office/officeart/2005/8/layout/orgChart1"/>
    <dgm:cxn modelId="{86BED7DB-7431-4ECF-888D-620DB02FF59E}" type="presParOf" srcId="{B7DFE1B2-103A-4A76-8393-60F444800A8E}" destId="{454914B1-FFFC-499B-A33F-024F3A441B6C}" srcOrd="0" destOrd="0" presId="urn:microsoft.com/office/officeart/2005/8/layout/orgChart1"/>
    <dgm:cxn modelId="{7DF1337C-1CDB-420B-A037-EDCE967A0E20}" type="presParOf" srcId="{454914B1-FFFC-499B-A33F-024F3A441B6C}" destId="{710C24AC-8133-4B26-ADF8-8EFD6E7589D6}" srcOrd="0" destOrd="0" presId="urn:microsoft.com/office/officeart/2005/8/layout/orgChart1"/>
    <dgm:cxn modelId="{C382D20F-A8A7-4F49-90EF-4BE41333D162}" type="presParOf" srcId="{454914B1-FFFC-499B-A33F-024F3A441B6C}" destId="{BD6BA58A-483D-4106-838A-A00BE488F468}" srcOrd="1" destOrd="0" presId="urn:microsoft.com/office/officeart/2005/8/layout/orgChart1"/>
    <dgm:cxn modelId="{B20570BB-7D34-41F5-8D1F-D1C4398E2FA3}" type="presParOf" srcId="{B7DFE1B2-103A-4A76-8393-60F444800A8E}" destId="{5F67C6E6-6699-4503-A545-F4653606A128}" srcOrd="1" destOrd="0" presId="urn:microsoft.com/office/officeart/2005/8/layout/orgChart1"/>
    <dgm:cxn modelId="{008F9A00-9FB4-4E93-BFD6-7EA2F8E0B519}" type="presParOf" srcId="{B7DFE1B2-103A-4A76-8393-60F444800A8E}" destId="{E19FAF97-9A8C-41D8-BD4C-1F17A28C732B}" srcOrd="2" destOrd="0" presId="urn:microsoft.com/office/officeart/2005/8/layout/orgChart1"/>
    <dgm:cxn modelId="{64514458-8FF6-4467-B8A2-EFF558E73DFF}" type="presParOf" srcId="{FC61926E-EB58-4D45-942A-CF5F4BE5E1AE}" destId="{0AD71FDF-354E-4627-94FE-909E72A73687}" srcOrd="2" destOrd="0" presId="urn:microsoft.com/office/officeart/2005/8/layout/orgChart1"/>
    <dgm:cxn modelId="{AEF0747C-40A8-45A2-98F3-E97C801F9BB6}" type="presParOf" srcId="{FC61926E-EB58-4D45-942A-CF5F4BE5E1AE}" destId="{8B051A40-F200-44E3-9AD2-0575213C2921}" srcOrd="3" destOrd="0" presId="urn:microsoft.com/office/officeart/2005/8/layout/orgChart1"/>
    <dgm:cxn modelId="{D1DFFDB9-4DB6-4FD7-9BBB-DBAA2954EB72}" type="presParOf" srcId="{8B051A40-F200-44E3-9AD2-0575213C2921}" destId="{34EA1821-F964-46D2-BB2D-CCAA94B4BEAB}" srcOrd="0" destOrd="0" presId="urn:microsoft.com/office/officeart/2005/8/layout/orgChart1"/>
    <dgm:cxn modelId="{378613E4-C411-4E9F-B3DA-7BA047C64B73}" type="presParOf" srcId="{34EA1821-F964-46D2-BB2D-CCAA94B4BEAB}" destId="{D85C2805-8BFB-45E8-9220-B74C0A9354B6}" srcOrd="0" destOrd="0" presId="urn:microsoft.com/office/officeart/2005/8/layout/orgChart1"/>
    <dgm:cxn modelId="{E3DC9286-EB90-4FFE-B05F-105776F61A27}" type="presParOf" srcId="{34EA1821-F964-46D2-BB2D-CCAA94B4BEAB}" destId="{2BD01D93-5CDD-4111-A749-0403B977AE91}" srcOrd="1" destOrd="0" presId="urn:microsoft.com/office/officeart/2005/8/layout/orgChart1"/>
    <dgm:cxn modelId="{659EFCF2-9BA9-4084-AA58-B9373B024841}" type="presParOf" srcId="{8B051A40-F200-44E3-9AD2-0575213C2921}" destId="{DB6D6E5A-D217-42AD-B995-E0A82183E2DB}" srcOrd="1" destOrd="0" presId="urn:microsoft.com/office/officeart/2005/8/layout/orgChart1"/>
    <dgm:cxn modelId="{A8A01CEA-696A-4A6D-962C-00967D5442A1}" type="presParOf" srcId="{8B051A40-F200-44E3-9AD2-0575213C2921}" destId="{EBD01F9C-D713-47DB-9F87-E14B188204F1}" srcOrd="2" destOrd="0" presId="urn:microsoft.com/office/officeart/2005/8/layout/orgChart1"/>
    <dgm:cxn modelId="{EF2FACFB-6EAB-4470-837E-818A5F8DC235}" type="presParOf" srcId="{FC61926E-EB58-4D45-942A-CF5F4BE5E1AE}" destId="{A5F2B812-2D5D-4A5E-9664-5ADB652F7527}" srcOrd="4" destOrd="0" presId="urn:microsoft.com/office/officeart/2005/8/layout/orgChart1"/>
    <dgm:cxn modelId="{00646646-9B2F-45E7-B622-9228FD88636A}" type="presParOf" srcId="{FC61926E-EB58-4D45-942A-CF5F4BE5E1AE}" destId="{890E6FDC-0029-488B-9624-D60E379048C7}" srcOrd="5" destOrd="0" presId="urn:microsoft.com/office/officeart/2005/8/layout/orgChart1"/>
    <dgm:cxn modelId="{4B9F484F-4DE2-4AC7-B249-E7E6C2748DFF}" type="presParOf" srcId="{890E6FDC-0029-488B-9624-D60E379048C7}" destId="{99311F94-2058-4FF9-9C15-69037940BE7F}" srcOrd="0" destOrd="0" presId="urn:microsoft.com/office/officeart/2005/8/layout/orgChart1"/>
    <dgm:cxn modelId="{12D85FE5-8EA6-4A70-A750-6B0F740C5F05}" type="presParOf" srcId="{99311F94-2058-4FF9-9C15-69037940BE7F}" destId="{8077A67B-2F05-41FB-810E-87C7D898DD21}" srcOrd="0" destOrd="0" presId="urn:microsoft.com/office/officeart/2005/8/layout/orgChart1"/>
    <dgm:cxn modelId="{097DCE81-564A-470B-94AB-0421565EC4CC}" type="presParOf" srcId="{99311F94-2058-4FF9-9C15-69037940BE7F}" destId="{8B654CD4-F40F-406D-94D2-FC7C19CA7897}" srcOrd="1" destOrd="0" presId="urn:microsoft.com/office/officeart/2005/8/layout/orgChart1"/>
    <dgm:cxn modelId="{FC326973-9F30-46D0-9938-24693E7ABBCD}" type="presParOf" srcId="{890E6FDC-0029-488B-9624-D60E379048C7}" destId="{6FCE72B1-793C-4CDC-A253-4937F592D0FF}" srcOrd="1" destOrd="0" presId="urn:microsoft.com/office/officeart/2005/8/layout/orgChart1"/>
    <dgm:cxn modelId="{761CFFAA-DBCE-41FA-94FF-48A9AB943F1D}" type="presParOf" srcId="{890E6FDC-0029-488B-9624-D60E379048C7}" destId="{1B948F4E-900B-419A-9383-8E1A7DEF395E}" srcOrd="2" destOrd="0" presId="urn:microsoft.com/office/officeart/2005/8/layout/orgChart1"/>
    <dgm:cxn modelId="{04BA5A75-3762-47F1-BFD2-E3B315CB92AA}" type="presParOf" srcId="{977A9FEE-BE36-41F1-BE40-524C18C7783B}" destId="{9E70697A-124E-4BBE-829E-1315BBE5C7C5}" srcOrd="2" destOrd="0" presId="urn:microsoft.com/office/officeart/2005/8/layout/orgChart1"/>
    <dgm:cxn modelId="{6DCA1CCF-A14F-4D39-AD3C-26C99859811E}" type="presParOf" srcId="{801258F8-EF2F-4922-A955-7374DCBD38A6}" destId="{25CD19D9-D916-4682-B5C8-009C879880C3}" srcOrd="4" destOrd="0" presId="urn:microsoft.com/office/officeart/2005/8/layout/orgChart1"/>
    <dgm:cxn modelId="{E27E5BBD-E13C-41E8-812D-0C6D7DDA279B}" type="presParOf" srcId="{801258F8-EF2F-4922-A955-7374DCBD38A6}" destId="{06EE4774-3FA5-49B8-8BA7-6E3B034622F8}" srcOrd="5" destOrd="0" presId="urn:microsoft.com/office/officeart/2005/8/layout/orgChart1"/>
    <dgm:cxn modelId="{EFAC20A5-8897-4FC6-A007-9D9F08E4176A}" type="presParOf" srcId="{06EE4774-3FA5-49B8-8BA7-6E3B034622F8}" destId="{82707BAB-2FC4-468B-ABD2-4F876406B128}" srcOrd="0" destOrd="0" presId="urn:microsoft.com/office/officeart/2005/8/layout/orgChart1"/>
    <dgm:cxn modelId="{F2CE9C58-E22D-4968-A7CC-7BC7BE1B8E23}" type="presParOf" srcId="{82707BAB-2FC4-468B-ABD2-4F876406B128}" destId="{7BF170B0-DF8E-4010-8370-A3066D9D8008}" srcOrd="0" destOrd="0" presId="urn:microsoft.com/office/officeart/2005/8/layout/orgChart1"/>
    <dgm:cxn modelId="{DD017173-0F79-42E8-82B3-1D0F5E234F64}" type="presParOf" srcId="{82707BAB-2FC4-468B-ABD2-4F876406B128}" destId="{FF8B7BCD-4DF8-49FA-B2E5-533C13B27E0F}" srcOrd="1" destOrd="0" presId="urn:microsoft.com/office/officeart/2005/8/layout/orgChart1"/>
    <dgm:cxn modelId="{3DA62D78-0368-43AF-A954-39A84E2D4B78}" type="presParOf" srcId="{06EE4774-3FA5-49B8-8BA7-6E3B034622F8}" destId="{2C43549A-760B-4621-80AC-D4679D1EE0D0}" srcOrd="1" destOrd="0" presId="urn:microsoft.com/office/officeart/2005/8/layout/orgChart1"/>
    <dgm:cxn modelId="{C8793149-F28E-497A-9F9E-838F542BAF4A}" type="presParOf" srcId="{2C43549A-760B-4621-80AC-D4679D1EE0D0}" destId="{A975B906-E9F5-4B36-BDAF-8F70D7102F70}" srcOrd="0" destOrd="0" presId="urn:microsoft.com/office/officeart/2005/8/layout/orgChart1"/>
    <dgm:cxn modelId="{60651279-8BB4-4696-8287-3B2031E14F0D}" type="presParOf" srcId="{2C43549A-760B-4621-80AC-D4679D1EE0D0}" destId="{939EFF8C-5361-431E-9477-63BDA699BF3F}" srcOrd="1" destOrd="0" presId="urn:microsoft.com/office/officeart/2005/8/layout/orgChart1"/>
    <dgm:cxn modelId="{62EE0690-2CF0-4B16-8D1F-15698B56590F}" type="presParOf" srcId="{939EFF8C-5361-431E-9477-63BDA699BF3F}" destId="{4EF536BF-79A1-4D5F-A859-90BF82524DA2}" srcOrd="0" destOrd="0" presId="urn:microsoft.com/office/officeart/2005/8/layout/orgChart1"/>
    <dgm:cxn modelId="{ACC72B0D-10D0-4B74-8F05-108C308C187D}" type="presParOf" srcId="{4EF536BF-79A1-4D5F-A859-90BF82524DA2}" destId="{4156007B-3E34-4C30-80F5-87FFF4CA60A7}" srcOrd="0" destOrd="0" presId="urn:microsoft.com/office/officeart/2005/8/layout/orgChart1"/>
    <dgm:cxn modelId="{2EBAA512-0D55-4B3A-A9BA-93ABA1CE1046}" type="presParOf" srcId="{4EF536BF-79A1-4D5F-A859-90BF82524DA2}" destId="{E3A6485A-2201-466D-B3BE-459B3FCB067D}" srcOrd="1" destOrd="0" presId="urn:microsoft.com/office/officeart/2005/8/layout/orgChart1"/>
    <dgm:cxn modelId="{88EC2301-0DFC-4FB5-8023-509E84E386DD}" type="presParOf" srcId="{939EFF8C-5361-431E-9477-63BDA699BF3F}" destId="{FCEE0195-3A08-426F-9FFA-F89C1138305D}" srcOrd="1" destOrd="0" presId="urn:microsoft.com/office/officeart/2005/8/layout/orgChart1"/>
    <dgm:cxn modelId="{8BCF43B4-C41F-4E02-98BD-0F49E8F3BBDE}" type="presParOf" srcId="{939EFF8C-5361-431E-9477-63BDA699BF3F}" destId="{864E3386-9997-4322-9C76-6B4CD0C799F9}" srcOrd="2" destOrd="0" presId="urn:microsoft.com/office/officeart/2005/8/layout/orgChart1"/>
    <dgm:cxn modelId="{4D022AB5-B64F-45E1-98B0-748E6C4EA84D}" type="presParOf" srcId="{2C43549A-760B-4621-80AC-D4679D1EE0D0}" destId="{DDC4D724-9138-4AF2-8343-2C76D05D3CA1}" srcOrd="2" destOrd="0" presId="urn:microsoft.com/office/officeart/2005/8/layout/orgChart1"/>
    <dgm:cxn modelId="{EC5AD38F-023B-48C9-86FD-6B4CDBACEC75}" type="presParOf" srcId="{2C43549A-760B-4621-80AC-D4679D1EE0D0}" destId="{4B5262DC-2C59-4232-83A0-96989F5021D6}" srcOrd="3" destOrd="0" presId="urn:microsoft.com/office/officeart/2005/8/layout/orgChart1"/>
    <dgm:cxn modelId="{7456F46A-A361-4F84-962B-57FCBA65DE39}" type="presParOf" srcId="{4B5262DC-2C59-4232-83A0-96989F5021D6}" destId="{B075BB6E-9113-441B-9756-2590EAC0947F}" srcOrd="0" destOrd="0" presId="urn:microsoft.com/office/officeart/2005/8/layout/orgChart1"/>
    <dgm:cxn modelId="{0D5BE8DD-7E6E-4E1A-A5A9-824410E41ADC}" type="presParOf" srcId="{B075BB6E-9113-441B-9756-2590EAC0947F}" destId="{532DC356-57C5-46CD-B9F6-4C94C7609974}" srcOrd="0" destOrd="0" presId="urn:microsoft.com/office/officeart/2005/8/layout/orgChart1"/>
    <dgm:cxn modelId="{818A75DB-CDEC-4DF8-BCF2-8329A432E68B}" type="presParOf" srcId="{B075BB6E-9113-441B-9756-2590EAC0947F}" destId="{86EFD742-E4D6-4A96-B953-2DBEDFD756BB}" srcOrd="1" destOrd="0" presId="urn:microsoft.com/office/officeart/2005/8/layout/orgChart1"/>
    <dgm:cxn modelId="{B57FD0FA-AEB9-4347-866D-EE9C80E734C5}" type="presParOf" srcId="{4B5262DC-2C59-4232-83A0-96989F5021D6}" destId="{74341427-29A7-4671-8498-2A7B3DA53950}" srcOrd="1" destOrd="0" presId="urn:microsoft.com/office/officeart/2005/8/layout/orgChart1"/>
    <dgm:cxn modelId="{96244CB7-3E37-443C-A13F-10AE4947E61D}" type="presParOf" srcId="{4B5262DC-2C59-4232-83A0-96989F5021D6}" destId="{C514535A-11A5-4EF7-A258-DC9E50BD3C42}" srcOrd="2" destOrd="0" presId="urn:microsoft.com/office/officeart/2005/8/layout/orgChart1"/>
    <dgm:cxn modelId="{B9FC6F1B-513D-4B16-8916-F257CE65F02F}" type="presParOf" srcId="{2C43549A-760B-4621-80AC-D4679D1EE0D0}" destId="{32462692-A0E0-47D3-BC67-2DDDC8D13590}" srcOrd="4" destOrd="0" presId="urn:microsoft.com/office/officeart/2005/8/layout/orgChart1"/>
    <dgm:cxn modelId="{FCED4745-FDCF-4973-AF67-77B2AB6955D5}" type="presParOf" srcId="{2C43549A-760B-4621-80AC-D4679D1EE0D0}" destId="{FFD76BDD-E24A-454C-AFCA-4B65D80C3EA1}" srcOrd="5" destOrd="0" presId="urn:microsoft.com/office/officeart/2005/8/layout/orgChart1"/>
    <dgm:cxn modelId="{26E2C93E-AD42-4E29-834B-2767EB56A041}" type="presParOf" srcId="{FFD76BDD-E24A-454C-AFCA-4B65D80C3EA1}" destId="{B78E9158-3538-4DD4-852D-6F06EECD6762}" srcOrd="0" destOrd="0" presId="urn:microsoft.com/office/officeart/2005/8/layout/orgChart1"/>
    <dgm:cxn modelId="{11D621B2-BCED-44C8-B028-C54502E3F307}" type="presParOf" srcId="{B78E9158-3538-4DD4-852D-6F06EECD6762}" destId="{0FF1E756-A88E-4239-9042-FA41557E1FDA}" srcOrd="0" destOrd="0" presId="urn:microsoft.com/office/officeart/2005/8/layout/orgChart1"/>
    <dgm:cxn modelId="{1F177663-65F8-45F9-B2C3-E9C7DF21FB3C}" type="presParOf" srcId="{B78E9158-3538-4DD4-852D-6F06EECD6762}" destId="{3DD63A86-0B24-46BD-A60E-2B98411C4FC2}" srcOrd="1" destOrd="0" presId="urn:microsoft.com/office/officeart/2005/8/layout/orgChart1"/>
    <dgm:cxn modelId="{1BE14FC0-5174-43C4-8DE5-07DC6F076887}" type="presParOf" srcId="{FFD76BDD-E24A-454C-AFCA-4B65D80C3EA1}" destId="{80D41D44-3FDC-4642-AF14-3906BC44B801}" srcOrd="1" destOrd="0" presId="urn:microsoft.com/office/officeart/2005/8/layout/orgChart1"/>
    <dgm:cxn modelId="{E552D289-A45F-4212-942D-B6D783AEF3F4}" type="presParOf" srcId="{FFD76BDD-E24A-454C-AFCA-4B65D80C3EA1}" destId="{3433C4F3-23C4-4BCC-BB60-8807644F86FD}" srcOrd="2" destOrd="0" presId="urn:microsoft.com/office/officeart/2005/8/layout/orgChart1"/>
    <dgm:cxn modelId="{5B46A4F9-3D9F-46D0-B427-5C90C34C3643}" type="presParOf" srcId="{06EE4774-3FA5-49B8-8BA7-6E3B034622F8}" destId="{047FD6F5-BBE8-4789-8252-EF022CF9EF09}" srcOrd="2" destOrd="0" presId="urn:microsoft.com/office/officeart/2005/8/layout/orgChart1"/>
    <dgm:cxn modelId="{4A0F12E3-4AE2-4BBF-9F07-D6E8A8BAD8EF}" type="presParOf" srcId="{801258F8-EF2F-4922-A955-7374DCBD38A6}" destId="{B6A1A7FD-8988-460D-81DA-352AB4EAC1AC}" srcOrd="6" destOrd="0" presId="urn:microsoft.com/office/officeart/2005/8/layout/orgChart1"/>
    <dgm:cxn modelId="{5E2F6D74-9D64-4134-9295-55681D6B544D}" type="presParOf" srcId="{801258F8-EF2F-4922-A955-7374DCBD38A6}" destId="{06F898A5-3DE1-4C4A-B363-038E6770DA45}" srcOrd="7" destOrd="0" presId="urn:microsoft.com/office/officeart/2005/8/layout/orgChart1"/>
    <dgm:cxn modelId="{B6E56C04-806A-4ED9-92A4-38E51A8DA588}" type="presParOf" srcId="{06F898A5-3DE1-4C4A-B363-038E6770DA45}" destId="{BA0F5E9D-1F70-46E4-B8DC-AA162977B3F1}" srcOrd="0" destOrd="0" presId="urn:microsoft.com/office/officeart/2005/8/layout/orgChart1"/>
    <dgm:cxn modelId="{514312C1-69E6-436C-80D8-1BD2F07C783B}" type="presParOf" srcId="{BA0F5E9D-1F70-46E4-B8DC-AA162977B3F1}" destId="{953E05EA-0CB2-47CF-86E6-BFFF63D43E9C}" srcOrd="0" destOrd="0" presId="urn:microsoft.com/office/officeart/2005/8/layout/orgChart1"/>
    <dgm:cxn modelId="{E9DF6D5E-C58B-40C3-AE4B-3F87CAE9FF1A}" type="presParOf" srcId="{BA0F5E9D-1F70-46E4-B8DC-AA162977B3F1}" destId="{D53C6FD1-6398-4A7D-9F4C-F3A5B67CA212}" srcOrd="1" destOrd="0" presId="urn:microsoft.com/office/officeart/2005/8/layout/orgChart1"/>
    <dgm:cxn modelId="{C388A15B-FDED-4CA7-8C2F-79588EADD235}" type="presParOf" srcId="{06F898A5-3DE1-4C4A-B363-038E6770DA45}" destId="{F259D626-3D03-4790-B442-1ACC48FF6D5F}" srcOrd="1" destOrd="0" presId="urn:microsoft.com/office/officeart/2005/8/layout/orgChart1"/>
    <dgm:cxn modelId="{7C0AA3A7-9B06-4CF9-AC53-DE30FEA82E0E}" type="presParOf" srcId="{F259D626-3D03-4790-B442-1ACC48FF6D5F}" destId="{5A8E8112-C988-46A6-BF99-EA06108201C0}" srcOrd="0" destOrd="0" presId="urn:microsoft.com/office/officeart/2005/8/layout/orgChart1"/>
    <dgm:cxn modelId="{890BD0E3-2644-4721-8A36-A03E0D616373}" type="presParOf" srcId="{F259D626-3D03-4790-B442-1ACC48FF6D5F}" destId="{99CD86AD-894E-4F4C-AF83-90652F66BA46}" srcOrd="1" destOrd="0" presId="urn:microsoft.com/office/officeart/2005/8/layout/orgChart1"/>
    <dgm:cxn modelId="{F8A960A1-0281-4E59-846A-446382AF8752}" type="presParOf" srcId="{99CD86AD-894E-4F4C-AF83-90652F66BA46}" destId="{F5EB3634-5A74-4E3B-9127-BD4C0410AC77}" srcOrd="0" destOrd="0" presId="urn:microsoft.com/office/officeart/2005/8/layout/orgChart1"/>
    <dgm:cxn modelId="{9E1BAE3C-392E-4CDD-8436-FFF1E831A36E}" type="presParOf" srcId="{F5EB3634-5A74-4E3B-9127-BD4C0410AC77}" destId="{BEB3C347-D30A-40ED-BE29-DC9FF0FDB65A}" srcOrd="0" destOrd="0" presId="urn:microsoft.com/office/officeart/2005/8/layout/orgChart1"/>
    <dgm:cxn modelId="{44543F80-B4BC-4417-A7DA-51960F5EE1E6}" type="presParOf" srcId="{F5EB3634-5A74-4E3B-9127-BD4C0410AC77}" destId="{01276296-B311-4708-AFEF-1354E62BF525}" srcOrd="1" destOrd="0" presId="urn:microsoft.com/office/officeart/2005/8/layout/orgChart1"/>
    <dgm:cxn modelId="{C7DA574F-AB1D-4F79-94A8-9D12105B05EA}" type="presParOf" srcId="{99CD86AD-894E-4F4C-AF83-90652F66BA46}" destId="{55E87405-59DE-4FF6-8785-97C0F0052D8F}" srcOrd="1" destOrd="0" presId="urn:microsoft.com/office/officeart/2005/8/layout/orgChart1"/>
    <dgm:cxn modelId="{72902CF4-5534-4B73-8ED3-8FA79FF0D9DE}" type="presParOf" srcId="{99CD86AD-894E-4F4C-AF83-90652F66BA46}" destId="{0D804632-97B3-48DA-8986-C82DA0964C44}" srcOrd="2" destOrd="0" presId="urn:microsoft.com/office/officeart/2005/8/layout/orgChart1"/>
    <dgm:cxn modelId="{070DBC5F-3E66-49B4-956D-B3CDEEBF60FE}" type="presParOf" srcId="{F259D626-3D03-4790-B442-1ACC48FF6D5F}" destId="{54B9F06C-41EE-480C-8427-D2B811DB58DB}" srcOrd="2" destOrd="0" presId="urn:microsoft.com/office/officeart/2005/8/layout/orgChart1"/>
    <dgm:cxn modelId="{82BEF3C1-DC3D-4D75-A065-F4847C615E42}" type="presParOf" srcId="{F259D626-3D03-4790-B442-1ACC48FF6D5F}" destId="{DB587699-525A-460F-8790-1631D0CF09C5}" srcOrd="3" destOrd="0" presId="urn:microsoft.com/office/officeart/2005/8/layout/orgChart1"/>
    <dgm:cxn modelId="{E6F93F19-A86B-4031-81F8-C306742A8F49}" type="presParOf" srcId="{DB587699-525A-460F-8790-1631D0CF09C5}" destId="{933DC800-5745-4A8A-8921-3BC31718274E}" srcOrd="0" destOrd="0" presId="urn:microsoft.com/office/officeart/2005/8/layout/orgChart1"/>
    <dgm:cxn modelId="{93FC476A-789D-44FD-A8C2-5F2579BDC8E5}" type="presParOf" srcId="{933DC800-5745-4A8A-8921-3BC31718274E}" destId="{0EDB035F-A1BC-4F76-8AC1-9D734D86F6E2}" srcOrd="0" destOrd="0" presId="urn:microsoft.com/office/officeart/2005/8/layout/orgChart1"/>
    <dgm:cxn modelId="{4894102A-70F2-4B48-AFE1-136CB61CD1B3}" type="presParOf" srcId="{933DC800-5745-4A8A-8921-3BC31718274E}" destId="{7EA98BD8-ADDC-46C5-8D2B-444C558B9950}" srcOrd="1" destOrd="0" presId="urn:microsoft.com/office/officeart/2005/8/layout/orgChart1"/>
    <dgm:cxn modelId="{773BDC85-9293-4D64-B30C-3B9487604D53}" type="presParOf" srcId="{DB587699-525A-460F-8790-1631D0CF09C5}" destId="{80A258CB-4483-4B36-ABF4-DEE59C0696E3}" srcOrd="1" destOrd="0" presId="urn:microsoft.com/office/officeart/2005/8/layout/orgChart1"/>
    <dgm:cxn modelId="{15A8946E-0B02-42EF-9B79-7AA289D06D55}" type="presParOf" srcId="{DB587699-525A-460F-8790-1631D0CF09C5}" destId="{6B360D11-251C-4875-9D7C-BEEBED0CF326}" srcOrd="2" destOrd="0" presId="urn:microsoft.com/office/officeart/2005/8/layout/orgChart1"/>
    <dgm:cxn modelId="{9AD7B71E-A5B2-4AF6-9EA6-CBC238DDC696}" type="presParOf" srcId="{F259D626-3D03-4790-B442-1ACC48FF6D5F}" destId="{5591A8DA-8F50-476C-8D80-2105DA0DA68F}" srcOrd="4" destOrd="0" presId="urn:microsoft.com/office/officeart/2005/8/layout/orgChart1"/>
    <dgm:cxn modelId="{873CC0B3-665D-44BA-83C6-11BD6B726308}" type="presParOf" srcId="{F259D626-3D03-4790-B442-1ACC48FF6D5F}" destId="{B6A3C8B8-AC3B-45F6-81DE-1D709D1E5061}" srcOrd="5" destOrd="0" presId="urn:microsoft.com/office/officeart/2005/8/layout/orgChart1"/>
    <dgm:cxn modelId="{36FC5A2B-93B9-4C98-98E0-B2B8B866FF1A}" type="presParOf" srcId="{B6A3C8B8-AC3B-45F6-81DE-1D709D1E5061}" destId="{EC0C646A-2FBD-4EE0-A8FD-897F7BEFA0B4}" srcOrd="0" destOrd="0" presId="urn:microsoft.com/office/officeart/2005/8/layout/orgChart1"/>
    <dgm:cxn modelId="{AFD92235-64FC-4DBC-B61D-B337C7A70FC6}" type="presParOf" srcId="{EC0C646A-2FBD-4EE0-A8FD-897F7BEFA0B4}" destId="{50237E92-B893-4A62-BD88-D70D8C7EF73A}" srcOrd="0" destOrd="0" presId="urn:microsoft.com/office/officeart/2005/8/layout/orgChart1"/>
    <dgm:cxn modelId="{56BE2C69-C798-430D-ACA6-19BA1DC3C6CC}" type="presParOf" srcId="{EC0C646A-2FBD-4EE0-A8FD-897F7BEFA0B4}" destId="{69F8DCF3-F833-4A86-89DF-ED43ADCD6550}" srcOrd="1" destOrd="0" presId="urn:microsoft.com/office/officeart/2005/8/layout/orgChart1"/>
    <dgm:cxn modelId="{8671084F-644B-478E-96E0-F4BC47AFDDC7}" type="presParOf" srcId="{B6A3C8B8-AC3B-45F6-81DE-1D709D1E5061}" destId="{C4412514-1D2B-4E28-9582-F1DF05DAA413}" srcOrd="1" destOrd="0" presId="urn:microsoft.com/office/officeart/2005/8/layout/orgChart1"/>
    <dgm:cxn modelId="{9939F10A-2A76-4666-9D0C-83DB04AA7DAB}" type="presParOf" srcId="{B6A3C8B8-AC3B-45F6-81DE-1D709D1E5061}" destId="{E61547C0-D0B4-4DF9-927A-E083515E52FD}" srcOrd="2" destOrd="0" presId="urn:microsoft.com/office/officeart/2005/8/layout/orgChart1"/>
    <dgm:cxn modelId="{587F6D12-1956-485E-8C0F-CD0CE58C9E15}" type="presParOf" srcId="{F259D626-3D03-4790-B442-1ACC48FF6D5F}" destId="{4A414AD6-3219-4151-BDB4-BF7247B403BD}" srcOrd="6" destOrd="0" presId="urn:microsoft.com/office/officeart/2005/8/layout/orgChart1"/>
    <dgm:cxn modelId="{51DC4453-7D44-4181-8E68-B65D60B2DC14}" type="presParOf" srcId="{F259D626-3D03-4790-B442-1ACC48FF6D5F}" destId="{57DA0F6F-A839-4BAD-AD8F-569A78206FB3}" srcOrd="7" destOrd="0" presId="urn:microsoft.com/office/officeart/2005/8/layout/orgChart1"/>
    <dgm:cxn modelId="{2EB7CF38-677B-48A3-B0E3-4F521F2F9593}" type="presParOf" srcId="{57DA0F6F-A839-4BAD-AD8F-569A78206FB3}" destId="{C3509171-FE29-4A6D-B729-021C76C39D93}" srcOrd="0" destOrd="0" presId="urn:microsoft.com/office/officeart/2005/8/layout/orgChart1"/>
    <dgm:cxn modelId="{ECA4DC77-E19D-4AA8-82CE-5727CC8A3135}" type="presParOf" srcId="{C3509171-FE29-4A6D-B729-021C76C39D93}" destId="{9E904905-0117-42E3-9891-D4DBCF61B968}" srcOrd="0" destOrd="0" presId="urn:microsoft.com/office/officeart/2005/8/layout/orgChart1"/>
    <dgm:cxn modelId="{8CBB8569-9C44-4BC9-85C1-D004689BA241}" type="presParOf" srcId="{C3509171-FE29-4A6D-B729-021C76C39D93}" destId="{47325C48-C166-45AE-8124-01F9F8E1B6D3}" srcOrd="1" destOrd="0" presId="urn:microsoft.com/office/officeart/2005/8/layout/orgChart1"/>
    <dgm:cxn modelId="{C188F026-2F3F-4529-9B9D-14FB8C85946A}" type="presParOf" srcId="{57DA0F6F-A839-4BAD-AD8F-569A78206FB3}" destId="{02D631EA-9FA6-46DE-B562-CE3546074CE4}" srcOrd="1" destOrd="0" presId="urn:microsoft.com/office/officeart/2005/8/layout/orgChart1"/>
    <dgm:cxn modelId="{1817F75D-09C9-4957-BEFD-5DF78E5679A6}" type="presParOf" srcId="{57DA0F6F-A839-4BAD-AD8F-569A78206FB3}" destId="{3948F69D-A54E-4737-8D2D-7C988B1F21D4}" srcOrd="2" destOrd="0" presId="urn:microsoft.com/office/officeart/2005/8/layout/orgChart1"/>
    <dgm:cxn modelId="{19013B71-77AD-4A30-AC35-9C30B453F960}" type="presParOf" srcId="{06F898A5-3DE1-4C4A-B363-038E6770DA45}" destId="{F5092451-1416-45D1-BAC0-5EF7AC4A3CF0}" srcOrd="2" destOrd="0" presId="urn:microsoft.com/office/officeart/2005/8/layout/orgChart1"/>
    <dgm:cxn modelId="{C4CD447B-3745-4326-AE85-7710CF850E20}" type="presParOf" srcId="{801258F8-EF2F-4922-A955-7374DCBD38A6}" destId="{D2CCBDA3-871D-42FB-A394-EDD3CF43BAA1}" srcOrd="8" destOrd="0" presId="urn:microsoft.com/office/officeart/2005/8/layout/orgChart1"/>
    <dgm:cxn modelId="{6CC1F1D7-07E7-4B15-B23E-7D8B239A96D1}" type="presParOf" srcId="{801258F8-EF2F-4922-A955-7374DCBD38A6}" destId="{13A56E1A-6716-43CB-8136-E760A4F25FDE}" srcOrd="9" destOrd="0" presId="urn:microsoft.com/office/officeart/2005/8/layout/orgChart1"/>
    <dgm:cxn modelId="{797CD2F9-D612-4C75-984E-A8CFDDDFB7BC}" type="presParOf" srcId="{13A56E1A-6716-43CB-8136-E760A4F25FDE}" destId="{0538519D-E45C-4FEE-958A-1558E04ED369}" srcOrd="0" destOrd="0" presId="urn:microsoft.com/office/officeart/2005/8/layout/orgChart1"/>
    <dgm:cxn modelId="{AE81E9BB-92A6-45C2-87AB-FD9A98F63343}" type="presParOf" srcId="{0538519D-E45C-4FEE-958A-1558E04ED369}" destId="{24C1B6F5-25CE-4048-89A9-664C71D20BED}" srcOrd="0" destOrd="0" presId="urn:microsoft.com/office/officeart/2005/8/layout/orgChart1"/>
    <dgm:cxn modelId="{9813512E-B5A2-4980-9240-F121490EB063}" type="presParOf" srcId="{0538519D-E45C-4FEE-958A-1558E04ED369}" destId="{72A13E65-1AAD-4E61-A6BF-AF3B59A1C2E5}" srcOrd="1" destOrd="0" presId="urn:microsoft.com/office/officeart/2005/8/layout/orgChart1"/>
    <dgm:cxn modelId="{2E317A13-BEDC-4817-979C-C931A4F8F483}" type="presParOf" srcId="{13A56E1A-6716-43CB-8136-E760A4F25FDE}" destId="{3304EA0E-D06D-4541-AEC8-878CDFE2289D}" srcOrd="1" destOrd="0" presId="urn:microsoft.com/office/officeart/2005/8/layout/orgChart1"/>
    <dgm:cxn modelId="{C8F90783-92A6-4B0F-92B4-B193108CF3C3}" type="presParOf" srcId="{3304EA0E-D06D-4541-AEC8-878CDFE2289D}" destId="{29ECDEAA-6F96-4E33-9AAF-1586637863D9}" srcOrd="0" destOrd="0" presId="urn:microsoft.com/office/officeart/2005/8/layout/orgChart1"/>
    <dgm:cxn modelId="{29B2F950-262E-4916-A9DC-A12F9C2FB8C1}" type="presParOf" srcId="{3304EA0E-D06D-4541-AEC8-878CDFE2289D}" destId="{438C9D25-8AD9-4E3C-B954-FE8428555521}" srcOrd="1" destOrd="0" presId="urn:microsoft.com/office/officeart/2005/8/layout/orgChart1"/>
    <dgm:cxn modelId="{604D2A7B-0DD0-40BC-BA51-FA68186011FD}" type="presParOf" srcId="{438C9D25-8AD9-4E3C-B954-FE8428555521}" destId="{17392572-9C83-4F82-AB84-1BECFEA367AE}" srcOrd="0" destOrd="0" presId="urn:microsoft.com/office/officeart/2005/8/layout/orgChart1"/>
    <dgm:cxn modelId="{E2B247EF-43B9-468F-AEF6-952BFC5F65F7}" type="presParOf" srcId="{17392572-9C83-4F82-AB84-1BECFEA367AE}" destId="{A03D4AA6-482E-499D-A068-9A80AAF25228}" srcOrd="0" destOrd="0" presId="urn:microsoft.com/office/officeart/2005/8/layout/orgChart1"/>
    <dgm:cxn modelId="{59F8D725-A367-4121-9370-3EBBDD65A206}" type="presParOf" srcId="{17392572-9C83-4F82-AB84-1BECFEA367AE}" destId="{E77F4F8F-635C-4337-B5F6-A82398094676}" srcOrd="1" destOrd="0" presId="urn:microsoft.com/office/officeart/2005/8/layout/orgChart1"/>
    <dgm:cxn modelId="{CCCAF41E-1838-48A7-9DF6-88B3A58DEE3F}" type="presParOf" srcId="{438C9D25-8AD9-4E3C-B954-FE8428555521}" destId="{145E002F-5D82-4D03-9EB2-270461397086}" srcOrd="1" destOrd="0" presId="urn:microsoft.com/office/officeart/2005/8/layout/orgChart1"/>
    <dgm:cxn modelId="{61E06688-B0A3-4EA7-B11B-E71E00A3FAAE}" type="presParOf" srcId="{438C9D25-8AD9-4E3C-B954-FE8428555521}" destId="{DC2D841E-7813-465E-A72D-6BEF03F50F53}" srcOrd="2" destOrd="0" presId="urn:microsoft.com/office/officeart/2005/8/layout/orgChart1"/>
    <dgm:cxn modelId="{24C1D68D-4CDF-43E9-8040-D8EAA732190A}" type="presParOf" srcId="{3304EA0E-D06D-4541-AEC8-878CDFE2289D}" destId="{DEB1250F-9D2F-420D-B31F-FE2D14E4706C}" srcOrd="2" destOrd="0" presId="urn:microsoft.com/office/officeart/2005/8/layout/orgChart1"/>
    <dgm:cxn modelId="{D0E599D4-E885-4CE8-B7E1-C623E8C63E69}" type="presParOf" srcId="{3304EA0E-D06D-4541-AEC8-878CDFE2289D}" destId="{D9604A45-10A4-4607-A843-4B59F0864123}" srcOrd="3" destOrd="0" presId="urn:microsoft.com/office/officeart/2005/8/layout/orgChart1"/>
    <dgm:cxn modelId="{755EF3C0-288F-40B2-8717-0739D6CC2C5F}" type="presParOf" srcId="{D9604A45-10A4-4607-A843-4B59F0864123}" destId="{D9CB3FB2-0DDD-4FB2-9099-BA68D9EF38E7}" srcOrd="0" destOrd="0" presId="urn:microsoft.com/office/officeart/2005/8/layout/orgChart1"/>
    <dgm:cxn modelId="{F171743F-2AAC-42C1-A0A7-5DF40CA5B941}" type="presParOf" srcId="{D9CB3FB2-0DDD-4FB2-9099-BA68D9EF38E7}" destId="{B2FD4552-8A59-48E5-BF5F-ACEA02E72476}" srcOrd="0" destOrd="0" presId="urn:microsoft.com/office/officeart/2005/8/layout/orgChart1"/>
    <dgm:cxn modelId="{AEAACC04-4B01-4976-AC42-9F467574889F}" type="presParOf" srcId="{D9CB3FB2-0DDD-4FB2-9099-BA68D9EF38E7}" destId="{B1464B6A-4F5F-42B8-8863-32E1CBEA049F}" srcOrd="1" destOrd="0" presId="urn:microsoft.com/office/officeart/2005/8/layout/orgChart1"/>
    <dgm:cxn modelId="{F177AFC4-C475-4343-87CB-00039FE59F7F}" type="presParOf" srcId="{D9604A45-10A4-4607-A843-4B59F0864123}" destId="{E99C2C9A-D98B-4428-A132-49F65F437662}" srcOrd="1" destOrd="0" presId="urn:microsoft.com/office/officeart/2005/8/layout/orgChart1"/>
    <dgm:cxn modelId="{1E3E35AE-710B-4B0D-8C2D-104F1466EEB7}" type="presParOf" srcId="{D9604A45-10A4-4607-A843-4B59F0864123}" destId="{472CA139-7692-406C-BCB7-99DC8F4F4FE9}" srcOrd="2" destOrd="0" presId="urn:microsoft.com/office/officeart/2005/8/layout/orgChart1"/>
    <dgm:cxn modelId="{3D18A281-AE1E-4DCC-8958-123BE75F7C31}" type="presParOf" srcId="{3304EA0E-D06D-4541-AEC8-878CDFE2289D}" destId="{149E471F-90EC-4BD9-B725-9266D077EF32}" srcOrd="4" destOrd="0" presId="urn:microsoft.com/office/officeart/2005/8/layout/orgChart1"/>
    <dgm:cxn modelId="{A6BBA876-47D5-40E7-A8CF-DB30A4CBD26D}" type="presParOf" srcId="{3304EA0E-D06D-4541-AEC8-878CDFE2289D}" destId="{3F8C1FC9-8A87-4D73-8A60-EBFB8F992783}" srcOrd="5" destOrd="0" presId="urn:microsoft.com/office/officeart/2005/8/layout/orgChart1"/>
    <dgm:cxn modelId="{841590C7-22D2-45E4-898D-62F0739C2933}" type="presParOf" srcId="{3F8C1FC9-8A87-4D73-8A60-EBFB8F992783}" destId="{391EAF2E-439C-4310-83F4-B484A176BDAE}" srcOrd="0" destOrd="0" presId="urn:microsoft.com/office/officeart/2005/8/layout/orgChart1"/>
    <dgm:cxn modelId="{E5941EA8-9BCB-4484-9D6D-EE901DAA5AF6}" type="presParOf" srcId="{391EAF2E-439C-4310-83F4-B484A176BDAE}" destId="{7DA12858-AD74-4664-BC46-7863A6BAC732}" srcOrd="0" destOrd="0" presId="urn:microsoft.com/office/officeart/2005/8/layout/orgChart1"/>
    <dgm:cxn modelId="{9EA7D159-546B-470E-A416-568B75279114}" type="presParOf" srcId="{391EAF2E-439C-4310-83F4-B484A176BDAE}" destId="{319286E4-CFD4-40AD-99EF-AAC6B8334ED1}" srcOrd="1" destOrd="0" presId="urn:microsoft.com/office/officeart/2005/8/layout/orgChart1"/>
    <dgm:cxn modelId="{502C2629-24DB-4CEB-9378-C1941935C5A7}" type="presParOf" srcId="{3F8C1FC9-8A87-4D73-8A60-EBFB8F992783}" destId="{B1610251-EA3C-4EE4-8A69-C40C30A6C989}" srcOrd="1" destOrd="0" presId="urn:microsoft.com/office/officeart/2005/8/layout/orgChart1"/>
    <dgm:cxn modelId="{F49968E5-AD17-43EF-8297-F99F8D786960}" type="presParOf" srcId="{3F8C1FC9-8A87-4D73-8A60-EBFB8F992783}" destId="{88BF65B3-4E1D-4B26-9292-A597B7075E2F}" srcOrd="2" destOrd="0" presId="urn:microsoft.com/office/officeart/2005/8/layout/orgChart1"/>
    <dgm:cxn modelId="{F53FF433-ABA1-4F7E-9FED-061A1C493A20}" type="presParOf" srcId="{3304EA0E-D06D-4541-AEC8-878CDFE2289D}" destId="{042C91BE-4322-4ED5-9B14-B3C78324B524}" srcOrd="6" destOrd="0" presId="urn:microsoft.com/office/officeart/2005/8/layout/orgChart1"/>
    <dgm:cxn modelId="{8B701DC6-AD55-4019-B757-7D9A49C678DF}" type="presParOf" srcId="{3304EA0E-D06D-4541-AEC8-878CDFE2289D}" destId="{F035C306-3B0B-4770-A839-5AEDCB8271E1}" srcOrd="7" destOrd="0" presId="urn:microsoft.com/office/officeart/2005/8/layout/orgChart1"/>
    <dgm:cxn modelId="{8DF26045-AC08-4DB7-A342-9CD3D27A29EC}" type="presParOf" srcId="{F035C306-3B0B-4770-A839-5AEDCB8271E1}" destId="{A78EFF63-BBEC-42C5-95CC-118C6A548A6E}" srcOrd="0" destOrd="0" presId="urn:microsoft.com/office/officeart/2005/8/layout/orgChart1"/>
    <dgm:cxn modelId="{089F3A13-52F5-45EC-8454-1A6EA16DCDF1}" type="presParOf" srcId="{A78EFF63-BBEC-42C5-95CC-118C6A548A6E}" destId="{691BB3D0-E554-4481-8933-20FFCDF2A115}" srcOrd="0" destOrd="0" presId="urn:microsoft.com/office/officeart/2005/8/layout/orgChart1"/>
    <dgm:cxn modelId="{F273C989-883C-4E0B-98ED-BA2B7E4C7AE1}" type="presParOf" srcId="{A78EFF63-BBEC-42C5-95CC-118C6A548A6E}" destId="{FA332D43-E0CD-4436-8D3B-E9DA5A92FD17}" srcOrd="1" destOrd="0" presId="urn:microsoft.com/office/officeart/2005/8/layout/orgChart1"/>
    <dgm:cxn modelId="{493824B8-5D19-484B-AF96-301A8BC6AF1A}" type="presParOf" srcId="{F035C306-3B0B-4770-A839-5AEDCB8271E1}" destId="{C56040F8-26E5-4156-A79B-7C845319E91F}" srcOrd="1" destOrd="0" presId="urn:microsoft.com/office/officeart/2005/8/layout/orgChart1"/>
    <dgm:cxn modelId="{8C359AE9-5837-4645-866F-D1B5D0EB4170}" type="presParOf" srcId="{F035C306-3B0B-4770-A839-5AEDCB8271E1}" destId="{0D70E0A2-B7BB-4CD2-B3F3-F7442100CDF9}" srcOrd="2" destOrd="0" presId="urn:microsoft.com/office/officeart/2005/8/layout/orgChart1"/>
    <dgm:cxn modelId="{E61F7022-D720-4D14-86D3-E5C02C217633}" type="presParOf" srcId="{13A56E1A-6716-43CB-8136-E760A4F25FDE}" destId="{017879FF-0996-4041-96D1-226BA57384FA}" srcOrd="2" destOrd="0" presId="urn:microsoft.com/office/officeart/2005/8/layout/orgChart1"/>
    <dgm:cxn modelId="{3D9A5F66-D899-4DA8-8418-93089A3AEFF3}" type="presParOf" srcId="{801258F8-EF2F-4922-A955-7374DCBD38A6}" destId="{50F88541-1B75-4874-801C-33951D706762}" srcOrd="10" destOrd="0" presId="urn:microsoft.com/office/officeart/2005/8/layout/orgChart1"/>
    <dgm:cxn modelId="{5DE9C498-A979-463A-BA82-5E41E872922F}" type="presParOf" srcId="{801258F8-EF2F-4922-A955-7374DCBD38A6}" destId="{7F53C444-3655-48FA-809D-FB8536B9EB1A}" srcOrd="11" destOrd="0" presId="urn:microsoft.com/office/officeart/2005/8/layout/orgChart1"/>
    <dgm:cxn modelId="{22523FF0-8F90-4695-BE07-EC443F7165B3}" type="presParOf" srcId="{7F53C444-3655-48FA-809D-FB8536B9EB1A}" destId="{77AC33B5-7D13-48C4-8B32-1D1D86F99C80}" srcOrd="0" destOrd="0" presId="urn:microsoft.com/office/officeart/2005/8/layout/orgChart1"/>
    <dgm:cxn modelId="{1C26BF64-2AB9-45D3-860A-B6008B209179}" type="presParOf" srcId="{77AC33B5-7D13-48C4-8B32-1D1D86F99C80}" destId="{F61910BC-1706-4B8B-9DFF-F396FB040658}" srcOrd="0" destOrd="0" presId="urn:microsoft.com/office/officeart/2005/8/layout/orgChart1"/>
    <dgm:cxn modelId="{04926AE9-A1FC-42B8-8964-485F455CFFB2}" type="presParOf" srcId="{77AC33B5-7D13-48C4-8B32-1D1D86F99C80}" destId="{F3B4E8AA-767A-42B8-B9B3-47197C0E5988}" srcOrd="1" destOrd="0" presId="urn:microsoft.com/office/officeart/2005/8/layout/orgChart1"/>
    <dgm:cxn modelId="{F2F24544-66D2-4CC1-AC02-CBA1EC7FE8E4}" type="presParOf" srcId="{7F53C444-3655-48FA-809D-FB8536B9EB1A}" destId="{7CA5598D-479E-4CC9-9B6C-6D820B600596}" srcOrd="1" destOrd="0" presId="urn:microsoft.com/office/officeart/2005/8/layout/orgChart1"/>
    <dgm:cxn modelId="{2F8567C8-EA0C-4ED3-991F-27851C1B6253}" type="presParOf" srcId="{7CA5598D-479E-4CC9-9B6C-6D820B600596}" destId="{456377FB-6476-4720-A491-9537000145B6}" srcOrd="0" destOrd="0" presId="urn:microsoft.com/office/officeart/2005/8/layout/orgChart1"/>
    <dgm:cxn modelId="{4EA2E0F0-7F14-420A-BF5B-6B35FAB47347}" type="presParOf" srcId="{7CA5598D-479E-4CC9-9B6C-6D820B600596}" destId="{38611C6C-6A8D-401E-8AA0-39E8E7361FC7}" srcOrd="1" destOrd="0" presId="urn:microsoft.com/office/officeart/2005/8/layout/orgChart1"/>
    <dgm:cxn modelId="{60BA484F-62AF-428E-A533-087CDB1C9BC8}" type="presParOf" srcId="{38611C6C-6A8D-401E-8AA0-39E8E7361FC7}" destId="{EDE8DEF4-2BAC-4231-9B48-2CCFC78AD470}" srcOrd="0" destOrd="0" presId="urn:microsoft.com/office/officeart/2005/8/layout/orgChart1"/>
    <dgm:cxn modelId="{D8C47BEA-C09B-417A-8606-28EEDC82D32E}" type="presParOf" srcId="{EDE8DEF4-2BAC-4231-9B48-2CCFC78AD470}" destId="{95E93C6F-1A03-4BBC-89BC-5B083DED7211}" srcOrd="0" destOrd="0" presId="urn:microsoft.com/office/officeart/2005/8/layout/orgChart1"/>
    <dgm:cxn modelId="{0299833C-E0DE-42AF-9A26-4E4E47183439}" type="presParOf" srcId="{EDE8DEF4-2BAC-4231-9B48-2CCFC78AD470}" destId="{D6303F6D-ABD8-4257-8498-ABC292C2881C}" srcOrd="1" destOrd="0" presId="urn:microsoft.com/office/officeart/2005/8/layout/orgChart1"/>
    <dgm:cxn modelId="{9998F699-CB5B-4E63-A7F7-D3278DFF89D2}" type="presParOf" srcId="{38611C6C-6A8D-401E-8AA0-39E8E7361FC7}" destId="{8C1D38B8-CD6A-41B8-B44B-DB7FBF5C1DA6}" srcOrd="1" destOrd="0" presId="urn:microsoft.com/office/officeart/2005/8/layout/orgChart1"/>
    <dgm:cxn modelId="{552BDB9E-E1EF-4E00-B5DC-64EA722299BC}" type="presParOf" srcId="{38611C6C-6A8D-401E-8AA0-39E8E7361FC7}" destId="{71461BEB-C10B-4137-A97D-4362124D6624}" srcOrd="2" destOrd="0" presId="urn:microsoft.com/office/officeart/2005/8/layout/orgChart1"/>
    <dgm:cxn modelId="{6AC4161A-59D2-4644-9663-1BFB7F8E40D7}" type="presParOf" srcId="{7CA5598D-479E-4CC9-9B6C-6D820B600596}" destId="{27743F1E-B935-498E-8F38-C8E964EF8A62}" srcOrd="2" destOrd="0" presId="urn:microsoft.com/office/officeart/2005/8/layout/orgChart1"/>
    <dgm:cxn modelId="{AB775CBD-2C30-449C-866C-DDEAC413533F}" type="presParOf" srcId="{7CA5598D-479E-4CC9-9B6C-6D820B600596}" destId="{91E538B7-F3DF-4C9B-ADDA-20102E1B2232}" srcOrd="3" destOrd="0" presId="urn:microsoft.com/office/officeart/2005/8/layout/orgChart1"/>
    <dgm:cxn modelId="{081E9A6F-A399-4C82-BB83-460E283E3D3F}" type="presParOf" srcId="{91E538B7-F3DF-4C9B-ADDA-20102E1B2232}" destId="{9184B2C1-CE89-43D8-85D0-21DFD6FEC576}" srcOrd="0" destOrd="0" presId="urn:microsoft.com/office/officeart/2005/8/layout/orgChart1"/>
    <dgm:cxn modelId="{0F6680FC-C768-49F0-BEA1-A36B9C9FF047}" type="presParOf" srcId="{9184B2C1-CE89-43D8-85D0-21DFD6FEC576}" destId="{886F8273-5C83-470B-8E32-B8C557AE5C00}" srcOrd="0" destOrd="0" presId="urn:microsoft.com/office/officeart/2005/8/layout/orgChart1"/>
    <dgm:cxn modelId="{13834FA9-0409-437B-BFF7-7B9BE71E2121}" type="presParOf" srcId="{9184B2C1-CE89-43D8-85D0-21DFD6FEC576}" destId="{29B70D28-3E50-41BB-9237-2A51D1B168AB}" srcOrd="1" destOrd="0" presId="urn:microsoft.com/office/officeart/2005/8/layout/orgChart1"/>
    <dgm:cxn modelId="{77F76F4C-7D5E-46BF-9D91-1DEE29C5998E}" type="presParOf" srcId="{91E538B7-F3DF-4C9B-ADDA-20102E1B2232}" destId="{7D19055C-C1C1-40BA-B770-62999BD29263}" srcOrd="1" destOrd="0" presId="urn:microsoft.com/office/officeart/2005/8/layout/orgChart1"/>
    <dgm:cxn modelId="{F8870BEE-00F6-424F-9192-E4E5FCF945EF}" type="presParOf" srcId="{91E538B7-F3DF-4C9B-ADDA-20102E1B2232}" destId="{42969F2C-B827-435E-A8FE-4EC2EA8B41E7}" srcOrd="2" destOrd="0" presId="urn:microsoft.com/office/officeart/2005/8/layout/orgChart1"/>
    <dgm:cxn modelId="{0861498D-7F41-4CF0-A8F9-FA9FD50C270B}" type="presParOf" srcId="{7CA5598D-479E-4CC9-9B6C-6D820B600596}" destId="{5E37A2AF-FD3D-4FDB-A796-4F26945B35AA}" srcOrd="4" destOrd="0" presId="urn:microsoft.com/office/officeart/2005/8/layout/orgChart1"/>
    <dgm:cxn modelId="{8C2443B9-9DBB-4DED-A057-74A7A7688367}" type="presParOf" srcId="{7CA5598D-479E-4CC9-9B6C-6D820B600596}" destId="{4783FDFF-4E3F-4BC5-BF46-C2F72AF91133}" srcOrd="5" destOrd="0" presId="urn:microsoft.com/office/officeart/2005/8/layout/orgChart1"/>
    <dgm:cxn modelId="{A2E1EBE1-CED1-42B2-89FD-60B002F2FE2E}" type="presParOf" srcId="{4783FDFF-4E3F-4BC5-BF46-C2F72AF91133}" destId="{E41A294F-E5D2-452A-8D01-C1CCECC3C64E}" srcOrd="0" destOrd="0" presId="urn:microsoft.com/office/officeart/2005/8/layout/orgChart1"/>
    <dgm:cxn modelId="{519ED373-00CD-4FDA-B4DC-19CD4AC60E5D}" type="presParOf" srcId="{E41A294F-E5D2-452A-8D01-C1CCECC3C64E}" destId="{9B390E03-AB40-411C-8DB4-619E2597FC51}" srcOrd="0" destOrd="0" presId="urn:microsoft.com/office/officeart/2005/8/layout/orgChart1"/>
    <dgm:cxn modelId="{225EE1AD-565D-4B4D-A16E-130FC12D0D37}" type="presParOf" srcId="{E41A294F-E5D2-452A-8D01-C1CCECC3C64E}" destId="{6F53839C-B47D-42B7-B5E2-23A8A5D70914}" srcOrd="1" destOrd="0" presId="urn:microsoft.com/office/officeart/2005/8/layout/orgChart1"/>
    <dgm:cxn modelId="{F70ED7BD-9954-4A3C-9E60-74FD3C1B02ED}" type="presParOf" srcId="{4783FDFF-4E3F-4BC5-BF46-C2F72AF91133}" destId="{E07904E7-67AF-4293-967A-A5FF89770897}" srcOrd="1" destOrd="0" presId="urn:microsoft.com/office/officeart/2005/8/layout/orgChart1"/>
    <dgm:cxn modelId="{F1423CDC-6975-458D-B092-28D7512AABD3}" type="presParOf" srcId="{4783FDFF-4E3F-4BC5-BF46-C2F72AF91133}" destId="{88929B8D-9C2E-4607-B179-716538EDD173}" srcOrd="2" destOrd="0" presId="urn:microsoft.com/office/officeart/2005/8/layout/orgChart1"/>
    <dgm:cxn modelId="{07FBE988-5682-4DA9-8603-BECAC10442B5}" type="presParOf" srcId="{7CA5598D-479E-4CC9-9B6C-6D820B600596}" destId="{87A888B4-CB94-48D0-A09F-7CD8C62AD37F}" srcOrd="6" destOrd="0" presId="urn:microsoft.com/office/officeart/2005/8/layout/orgChart1"/>
    <dgm:cxn modelId="{F5032339-2C47-4010-8639-4152BFDA13E4}" type="presParOf" srcId="{7CA5598D-479E-4CC9-9B6C-6D820B600596}" destId="{1FBA9BD5-FB62-4F2A-9B49-7C6712999AA2}" srcOrd="7" destOrd="0" presId="urn:microsoft.com/office/officeart/2005/8/layout/orgChart1"/>
    <dgm:cxn modelId="{15E9BE0A-DD3C-436A-B14D-D28FB3D7DE4C}" type="presParOf" srcId="{1FBA9BD5-FB62-4F2A-9B49-7C6712999AA2}" destId="{1BD32A0F-73F5-42A3-A7BA-E3376023DBA4}" srcOrd="0" destOrd="0" presId="urn:microsoft.com/office/officeart/2005/8/layout/orgChart1"/>
    <dgm:cxn modelId="{6CB24A5B-2996-408A-B675-81804A950185}" type="presParOf" srcId="{1BD32A0F-73F5-42A3-A7BA-E3376023DBA4}" destId="{DC9A2BF7-459F-44D9-B959-837F42320148}" srcOrd="0" destOrd="0" presId="urn:microsoft.com/office/officeart/2005/8/layout/orgChart1"/>
    <dgm:cxn modelId="{D090CB76-F405-41EC-9778-1C099F3F072D}" type="presParOf" srcId="{1BD32A0F-73F5-42A3-A7BA-E3376023DBA4}" destId="{C1DB1EE5-8BDD-454B-ABE3-9EE15A14AEDF}" srcOrd="1" destOrd="0" presId="urn:microsoft.com/office/officeart/2005/8/layout/orgChart1"/>
    <dgm:cxn modelId="{577E0C7C-B2F3-4591-8BAF-3D5ADA3DDBDA}" type="presParOf" srcId="{1FBA9BD5-FB62-4F2A-9B49-7C6712999AA2}" destId="{2B0A8B8E-F3BC-4D9A-8479-58A88BA383D6}" srcOrd="1" destOrd="0" presId="urn:microsoft.com/office/officeart/2005/8/layout/orgChart1"/>
    <dgm:cxn modelId="{190470E8-AD22-4D41-B22C-0A3A1BA074C7}" type="presParOf" srcId="{1FBA9BD5-FB62-4F2A-9B49-7C6712999AA2}" destId="{3A3F653C-D96F-4D41-BF90-72A2CB9BDCB0}" srcOrd="2" destOrd="0" presId="urn:microsoft.com/office/officeart/2005/8/layout/orgChart1"/>
    <dgm:cxn modelId="{32512A24-AEAD-4914-8DB7-4C75EB0DEE97}" type="presParOf" srcId="{7F53C444-3655-48FA-809D-FB8536B9EB1A}" destId="{EB62DA6B-FEEE-417D-A0DE-E9FC4D92B77F}" srcOrd="2" destOrd="0" presId="urn:microsoft.com/office/officeart/2005/8/layout/orgChart1"/>
    <dgm:cxn modelId="{F5854ABF-A6CF-40C7-88E5-488B87F4D558}" type="presParOf" srcId="{801258F8-EF2F-4922-A955-7374DCBD38A6}" destId="{33813B97-27C4-42C4-9983-17355BB978E2}" srcOrd="12" destOrd="0" presId="urn:microsoft.com/office/officeart/2005/8/layout/orgChart1"/>
    <dgm:cxn modelId="{3823692C-2313-49D1-832A-802107BCA524}" type="presParOf" srcId="{801258F8-EF2F-4922-A955-7374DCBD38A6}" destId="{5CAF5EBA-069D-4159-BFB8-604C6287190E}" srcOrd="13" destOrd="0" presId="urn:microsoft.com/office/officeart/2005/8/layout/orgChart1"/>
    <dgm:cxn modelId="{7A36599D-A4DE-4F3E-8C3D-B985AD514A35}" type="presParOf" srcId="{5CAF5EBA-069D-4159-BFB8-604C6287190E}" destId="{8158C8A7-24C0-4B34-9995-33C357F85436}" srcOrd="0" destOrd="0" presId="urn:microsoft.com/office/officeart/2005/8/layout/orgChart1"/>
    <dgm:cxn modelId="{6A225C41-B852-46EE-ADC3-676EE3C5CEDF}" type="presParOf" srcId="{8158C8A7-24C0-4B34-9995-33C357F85436}" destId="{4C44F5A6-7017-4A57-8E18-CC4F930E6076}" srcOrd="0" destOrd="0" presId="urn:microsoft.com/office/officeart/2005/8/layout/orgChart1"/>
    <dgm:cxn modelId="{8D927E3B-76B5-4BA3-BD82-78AE1E3D951C}" type="presParOf" srcId="{8158C8A7-24C0-4B34-9995-33C357F85436}" destId="{7CEBBF8D-F551-454E-9216-7887B5D28631}" srcOrd="1" destOrd="0" presId="urn:microsoft.com/office/officeart/2005/8/layout/orgChart1"/>
    <dgm:cxn modelId="{00980B35-79E3-4DAB-A9FC-5B9575EA6892}" type="presParOf" srcId="{5CAF5EBA-069D-4159-BFB8-604C6287190E}" destId="{6D0570A9-C479-47AC-BC28-ACC4B025224B}" srcOrd="1" destOrd="0" presId="urn:microsoft.com/office/officeart/2005/8/layout/orgChart1"/>
    <dgm:cxn modelId="{19A61292-53FA-45A4-B0E2-C99C4375C8B8}" type="presParOf" srcId="{6D0570A9-C479-47AC-BC28-ACC4B025224B}" destId="{0D8D71EF-F712-4A44-A3E9-08F6C322A5CF}" srcOrd="0" destOrd="0" presId="urn:microsoft.com/office/officeart/2005/8/layout/orgChart1"/>
    <dgm:cxn modelId="{2B6DB8DE-AAC5-4018-B9F1-3C4E0C9801DE}" type="presParOf" srcId="{6D0570A9-C479-47AC-BC28-ACC4B025224B}" destId="{E5B3FF0C-58AD-461D-B6B9-E173D0EF7218}" srcOrd="1" destOrd="0" presId="urn:microsoft.com/office/officeart/2005/8/layout/orgChart1"/>
    <dgm:cxn modelId="{69ED5885-6F30-482E-9864-29555AD65614}" type="presParOf" srcId="{E5B3FF0C-58AD-461D-B6B9-E173D0EF7218}" destId="{C7E15100-6007-409A-98F0-62D9695C5736}" srcOrd="0" destOrd="0" presId="urn:microsoft.com/office/officeart/2005/8/layout/orgChart1"/>
    <dgm:cxn modelId="{08071591-A93F-4BEC-BB02-88DD90FB4E05}" type="presParOf" srcId="{C7E15100-6007-409A-98F0-62D9695C5736}" destId="{2FC1D5F9-B4D2-4AB7-81D4-80AD57B2B3EB}" srcOrd="0" destOrd="0" presId="urn:microsoft.com/office/officeart/2005/8/layout/orgChart1"/>
    <dgm:cxn modelId="{6775314F-9D98-441F-8CE5-105B74B371B5}" type="presParOf" srcId="{C7E15100-6007-409A-98F0-62D9695C5736}" destId="{AC6A0293-0A4E-4721-AD58-6FFF381E3298}" srcOrd="1" destOrd="0" presId="urn:microsoft.com/office/officeart/2005/8/layout/orgChart1"/>
    <dgm:cxn modelId="{B9AB53AA-1F1F-4DED-A432-57662302654B}" type="presParOf" srcId="{E5B3FF0C-58AD-461D-B6B9-E173D0EF7218}" destId="{72C1C992-C446-41FE-A53A-35B0817767F9}" srcOrd="1" destOrd="0" presId="urn:microsoft.com/office/officeart/2005/8/layout/orgChart1"/>
    <dgm:cxn modelId="{75EE4ECA-D9D3-4704-B59D-E1FEB45F55AA}" type="presParOf" srcId="{E5B3FF0C-58AD-461D-B6B9-E173D0EF7218}" destId="{8DF0D0C7-92FB-49CA-8B06-BEA43FA567C8}" srcOrd="2" destOrd="0" presId="urn:microsoft.com/office/officeart/2005/8/layout/orgChart1"/>
    <dgm:cxn modelId="{EC2F64E1-99A3-4AD6-B28F-AF53B53DEA97}" type="presParOf" srcId="{5CAF5EBA-069D-4159-BFB8-604C6287190E}" destId="{66713A2A-FEEA-4D7C-8633-3C00F307E6F6}" srcOrd="2" destOrd="0" presId="urn:microsoft.com/office/officeart/2005/8/layout/orgChart1"/>
    <dgm:cxn modelId="{0B05DA5F-733C-48D9-9549-76EA67959659}" type="presParOf" srcId="{A4F125E4-841B-4A39-B6C9-00EBF518C751}" destId="{3705C99B-8F42-4376-81B2-5A9D0571FC17}" srcOrd="2" destOrd="0" presId="urn:microsoft.com/office/officeart/2005/8/layout/orgChart1"/>
    <dgm:cxn modelId="{969CD8AB-700D-4B97-8516-F0841547C4E5}" type="presParOf" srcId="{6D789072-8A76-4C3A-A972-9105D4076EE0}" destId="{3BF7B37A-921E-4154-94D7-1CC9738FF0E6}" srcOrd="2" destOrd="0" presId="urn:microsoft.com/office/officeart/2005/8/layout/orgChart1"/>
    <dgm:cxn modelId="{A8EDB2DD-33A0-49AE-BAB4-EB439234B917}" type="presParOf" srcId="{6D789072-8A76-4C3A-A972-9105D4076EE0}" destId="{84706A21-101E-4B89-8966-B2A1C98D9A8B}" srcOrd="3" destOrd="0" presId="urn:microsoft.com/office/officeart/2005/8/layout/orgChart1"/>
    <dgm:cxn modelId="{32591008-933F-4A65-ADA7-6E5C600BB4E9}" type="presParOf" srcId="{84706A21-101E-4B89-8966-B2A1C98D9A8B}" destId="{81D80CA5-2B91-49EE-9E75-50BC195C648C}" srcOrd="0" destOrd="0" presId="urn:microsoft.com/office/officeart/2005/8/layout/orgChart1"/>
    <dgm:cxn modelId="{A4D8A6B2-0456-4995-BB7A-A7F4CB1A6DD2}" type="presParOf" srcId="{81D80CA5-2B91-49EE-9E75-50BC195C648C}" destId="{949D1A6F-2872-4CA8-99C4-CCAC2D0D7968}" srcOrd="0" destOrd="0" presId="urn:microsoft.com/office/officeart/2005/8/layout/orgChart1"/>
    <dgm:cxn modelId="{46C3304B-4F56-48DD-BEA8-C25AD494ADB9}" type="presParOf" srcId="{81D80CA5-2B91-49EE-9E75-50BC195C648C}" destId="{D250E556-45DB-4D25-8559-7F603429E9A3}" srcOrd="1" destOrd="0" presId="urn:microsoft.com/office/officeart/2005/8/layout/orgChart1"/>
    <dgm:cxn modelId="{EF1F76B9-2EA1-4AF8-8A8B-C648F6E5A745}" type="presParOf" srcId="{84706A21-101E-4B89-8966-B2A1C98D9A8B}" destId="{30F53078-98F0-4941-8531-16ACF855802A}" srcOrd="1" destOrd="0" presId="urn:microsoft.com/office/officeart/2005/8/layout/orgChart1"/>
    <dgm:cxn modelId="{9D6E23D4-4810-4204-9BE5-24B2DEF2EA1F}" type="presParOf" srcId="{84706A21-101E-4B89-8966-B2A1C98D9A8B}" destId="{F711167C-02B6-46DA-BE23-52174E260A53}" srcOrd="2" destOrd="0" presId="urn:microsoft.com/office/officeart/2005/8/layout/orgChart1"/>
    <dgm:cxn modelId="{E54AD100-54FE-4799-84E9-7678E7ADE7F7}" type="presParOf" srcId="{B0C79426-4C99-484E-AC50-1028171670F1}" destId="{940ADE15-E3C9-48D6-A91E-AF66CC9FB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9F930-8339-4198-AC99-7969B8984850}">
      <dsp:nvSpPr>
        <dsp:cNvPr id="0" name=""/>
        <dsp:cNvSpPr/>
      </dsp:nvSpPr>
      <dsp:spPr>
        <a:xfrm rot="10800000">
          <a:off x="1815219" y="1885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소개</a:t>
          </a:r>
          <a:endParaRPr lang="en-US" altLang="ko-KR" sz="26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 rot="10800000">
        <a:off x="1962806" y="1885"/>
        <a:ext cx="6473162" cy="590348"/>
      </dsp:txXfrm>
    </dsp:sp>
    <dsp:sp modelId="{D0EBD1E7-9754-4FDC-93D8-163EB2D5FC8A}">
      <dsp:nvSpPr>
        <dsp:cNvPr id="0" name=""/>
        <dsp:cNvSpPr/>
      </dsp:nvSpPr>
      <dsp:spPr>
        <a:xfrm>
          <a:off x="1520045" y="1885"/>
          <a:ext cx="590348" cy="5903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B898CF-EC70-42A9-83E2-73339E68BD58}">
      <dsp:nvSpPr>
        <dsp:cNvPr id="0" name=""/>
        <dsp:cNvSpPr/>
      </dsp:nvSpPr>
      <dsp:spPr>
        <a:xfrm rot="10800000">
          <a:off x="1815219" y="768457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1697704"/>
                <a:satOff val="-3181"/>
                <a:lumOff val="5412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1697704"/>
                <a:satOff val="-3181"/>
                <a:lumOff val="5412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1697704"/>
                <a:satOff val="-3181"/>
                <a:lumOff val="5412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기획의도</a:t>
          </a:r>
        </a:p>
      </dsp:txBody>
      <dsp:txXfrm rot="10800000">
        <a:off x="1962806" y="768457"/>
        <a:ext cx="6473162" cy="590348"/>
      </dsp:txXfrm>
    </dsp:sp>
    <dsp:sp modelId="{DCDE8111-F107-47CB-8F5E-8AB0C147C0F8}">
      <dsp:nvSpPr>
        <dsp:cNvPr id="0" name=""/>
        <dsp:cNvSpPr/>
      </dsp:nvSpPr>
      <dsp:spPr>
        <a:xfrm>
          <a:off x="1520045" y="768457"/>
          <a:ext cx="590348" cy="59034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830CB3-3E10-4F55-918D-871525C94D9C}">
      <dsp:nvSpPr>
        <dsp:cNvPr id="0" name=""/>
        <dsp:cNvSpPr/>
      </dsp:nvSpPr>
      <dsp:spPr>
        <a:xfrm rot="10800000">
          <a:off x="1815219" y="1535029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3395409"/>
                <a:satOff val="-6361"/>
                <a:lumOff val="1082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3395409"/>
                <a:satOff val="-6361"/>
                <a:lumOff val="1082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3395409"/>
                <a:satOff val="-6361"/>
                <a:lumOff val="1082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설계</a:t>
          </a:r>
        </a:p>
      </dsp:txBody>
      <dsp:txXfrm rot="10800000">
        <a:off x="1962806" y="1535029"/>
        <a:ext cx="6473162" cy="590348"/>
      </dsp:txXfrm>
    </dsp:sp>
    <dsp:sp modelId="{61F4B458-80E5-4FE0-8E5B-DEC9FF20BF03}">
      <dsp:nvSpPr>
        <dsp:cNvPr id="0" name=""/>
        <dsp:cNvSpPr/>
      </dsp:nvSpPr>
      <dsp:spPr>
        <a:xfrm>
          <a:off x="1520045" y="1535029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93CD5B-D012-4F63-B697-8D601498D9EA}">
      <dsp:nvSpPr>
        <dsp:cNvPr id="0" name=""/>
        <dsp:cNvSpPr/>
      </dsp:nvSpPr>
      <dsp:spPr>
        <a:xfrm rot="10800000">
          <a:off x="1815219" y="2301601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5093113"/>
                <a:satOff val="-9542"/>
                <a:lumOff val="1623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5093113"/>
                <a:satOff val="-9542"/>
                <a:lumOff val="1623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5093113"/>
                <a:satOff val="-9542"/>
                <a:lumOff val="1623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화면구현</a:t>
          </a:r>
        </a:p>
      </dsp:txBody>
      <dsp:txXfrm rot="10800000">
        <a:off x="1962806" y="2301601"/>
        <a:ext cx="6473162" cy="590348"/>
      </dsp:txXfrm>
    </dsp:sp>
    <dsp:sp modelId="{12136502-8F77-4ACA-929C-E0A4D72687FE}">
      <dsp:nvSpPr>
        <dsp:cNvPr id="0" name=""/>
        <dsp:cNvSpPr/>
      </dsp:nvSpPr>
      <dsp:spPr>
        <a:xfrm>
          <a:off x="1520045" y="2301601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9CDDFF-659E-47FF-B655-634A56CD46ED}">
      <dsp:nvSpPr>
        <dsp:cNvPr id="0" name=""/>
        <dsp:cNvSpPr/>
      </dsp:nvSpPr>
      <dsp:spPr>
        <a:xfrm rot="10800000">
          <a:off x="1815219" y="3068172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6790818"/>
                <a:satOff val="-12722"/>
                <a:lumOff val="2164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6790818"/>
                <a:satOff val="-12722"/>
                <a:lumOff val="2164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6790818"/>
                <a:satOff val="-12722"/>
                <a:lumOff val="2164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시연</a:t>
          </a:r>
        </a:p>
      </dsp:txBody>
      <dsp:txXfrm rot="10800000">
        <a:off x="1962806" y="3068172"/>
        <a:ext cx="6473162" cy="590348"/>
      </dsp:txXfrm>
    </dsp:sp>
    <dsp:sp modelId="{244FFB95-A82F-44FA-BF00-30E38B0CE730}">
      <dsp:nvSpPr>
        <dsp:cNvPr id="0" name=""/>
        <dsp:cNvSpPr/>
      </dsp:nvSpPr>
      <dsp:spPr>
        <a:xfrm>
          <a:off x="1520045" y="3068172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590F0F-E642-49F5-929B-0704A66F96D2}">
      <dsp:nvSpPr>
        <dsp:cNvPr id="0" name=""/>
        <dsp:cNvSpPr/>
      </dsp:nvSpPr>
      <dsp:spPr>
        <a:xfrm rot="10800000">
          <a:off x="1815219" y="3834744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8488522"/>
                <a:satOff val="-15903"/>
                <a:lumOff val="2705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8488522"/>
                <a:satOff val="-15903"/>
                <a:lumOff val="2705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8488522"/>
                <a:satOff val="-15903"/>
                <a:lumOff val="2705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Q&amp;A</a:t>
          </a:r>
          <a:endParaRPr lang="ko-KR" altLang="en-US" sz="26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 rot="10800000">
        <a:off x="1962806" y="3834744"/>
        <a:ext cx="6473162" cy="590348"/>
      </dsp:txXfrm>
    </dsp:sp>
    <dsp:sp modelId="{83395D47-5AC1-45CC-A7DC-34AED63E6A9B}">
      <dsp:nvSpPr>
        <dsp:cNvPr id="0" name=""/>
        <dsp:cNvSpPr/>
      </dsp:nvSpPr>
      <dsp:spPr>
        <a:xfrm>
          <a:off x="1520045" y="3834744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2F3A0-79E1-4933-826F-4C923DED4E24}">
      <dsp:nvSpPr>
        <dsp:cNvPr id="0" name=""/>
        <dsp:cNvSpPr/>
      </dsp:nvSpPr>
      <dsp:spPr>
        <a:xfrm>
          <a:off x="8849910" y="1109172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98DB8-A5F9-471D-81F2-1F2BB724B076}">
      <dsp:nvSpPr>
        <dsp:cNvPr id="0" name=""/>
        <dsp:cNvSpPr/>
      </dsp:nvSpPr>
      <dsp:spPr>
        <a:xfrm>
          <a:off x="8804190" y="1109172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13C2C-9AD9-47CB-96F8-61075BB67D7D}">
      <dsp:nvSpPr>
        <dsp:cNvPr id="0" name=""/>
        <dsp:cNvSpPr/>
      </dsp:nvSpPr>
      <dsp:spPr>
        <a:xfrm>
          <a:off x="8088365" y="1109172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BD957-2ED6-4AB1-AB88-F7E6085AFF23}">
      <dsp:nvSpPr>
        <dsp:cNvPr id="0" name=""/>
        <dsp:cNvSpPr/>
      </dsp:nvSpPr>
      <dsp:spPr>
        <a:xfrm>
          <a:off x="4582740" y="1109172"/>
          <a:ext cx="2744079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2744079" y="66084"/>
              </a:lnTo>
              <a:lnTo>
                <a:pt x="2744079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64D1A-9CAC-4BE8-8740-8560DB6F3E19}">
      <dsp:nvSpPr>
        <dsp:cNvPr id="0" name=""/>
        <dsp:cNvSpPr/>
      </dsp:nvSpPr>
      <dsp:spPr>
        <a:xfrm>
          <a:off x="6313524" y="1556029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552A4-12EC-4524-A037-1CE7A254781B}">
      <dsp:nvSpPr>
        <dsp:cNvPr id="0" name=""/>
        <dsp:cNvSpPr/>
      </dsp:nvSpPr>
      <dsp:spPr>
        <a:xfrm>
          <a:off x="4582740" y="1109172"/>
          <a:ext cx="1982534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1982534" y="66084"/>
              </a:lnTo>
              <a:lnTo>
                <a:pt x="1982534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8D09A-D15E-4A39-87E7-30DB9FA1D399}">
      <dsp:nvSpPr>
        <dsp:cNvPr id="0" name=""/>
        <dsp:cNvSpPr/>
      </dsp:nvSpPr>
      <dsp:spPr>
        <a:xfrm>
          <a:off x="5551979" y="2002886"/>
          <a:ext cx="94406" cy="736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70"/>
              </a:lnTo>
              <a:lnTo>
                <a:pt x="94406" y="736370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FA1F8-8BE0-47FF-9BAD-1A3CD5FBF793}">
      <dsp:nvSpPr>
        <dsp:cNvPr id="0" name=""/>
        <dsp:cNvSpPr/>
      </dsp:nvSpPr>
      <dsp:spPr>
        <a:xfrm>
          <a:off x="5551979" y="2002886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BEF6-5B4C-4B7A-9832-F1BAD342C7CB}">
      <dsp:nvSpPr>
        <dsp:cNvPr id="0" name=""/>
        <dsp:cNvSpPr/>
      </dsp:nvSpPr>
      <dsp:spPr>
        <a:xfrm>
          <a:off x="5758010" y="1556029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B0960-D946-44EB-9563-C629DF3B5819}">
      <dsp:nvSpPr>
        <dsp:cNvPr id="0" name=""/>
        <dsp:cNvSpPr/>
      </dsp:nvSpPr>
      <dsp:spPr>
        <a:xfrm>
          <a:off x="4582740" y="1109172"/>
          <a:ext cx="1220989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1220989" y="66084"/>
              </a:lnTo>
              <a:lnTo>
                <a:pt x="1220989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85264-3A35-4BA5-9B1D-F837C61166DD}">
      <dsp:nvSpPr>
        <dsp:cNvPr id="0" name=""/>
        <dsp:cNvSpPr/>
      </dsp:nvSpPr>
      <dsp:spPr>
        <a:xfrm>
          <a:off x="4790434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BE606-4174-451E-8FFB-1E526B903B47}">
      <dsp:nvSpPr>
        <dsp:cNvPr id="0" name=""/>
        <dsp:cNvSpPr/>
      </dsp:nvSpPr>
      <dsp:spPr>
        <a:xfrm>
          <a:off x="4280639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1A769-96F5-499C-8B6E-25E7B3499177}">
      <dsp:nvSpPr>
        <dsp:cNvPr id="0" name=""/>
        <dsp:cNvSpPr/>
      </dsp:nvSpPr>
      <dsp:spPr>
        <a:xfrm>
          <a:off x="4234919" y="2002886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E2EF1-65B6-48F5-BE9A-839F86FBFEDE}">
      <dsp:nvSpPr>
        <dsp:cNvPr id="0" name=""/>
        <dsp:cNvSpPr/>
      </dsp:nvSpPr>
      <dsp:spPr>
        <a:xfrm>
          <a:off x="3519094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2AA81-EC38-4046-8C5B-2815AC9FE5BE}">
      <dsp:nvSpPr>
        <dsp:cNvPr id="0" name=""/>
        <dsp:cNvSpPr/>
      </dsp:nvSpPr>
      <dsp:spPr>
        <a:xfrm>
          <a:off x="4234919" y="1556029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A170D-C094-4909-B6FF-6EE9000E6A1E}">
      <dsp:nvSpPr>
        <dsp:cNvPr id="0" name=""/>
        <dsp:cNvSpPr/>
      </dsp:nvSpPr>
      <dsp:spPr>
        <a:xfrm>
          <a:off x="4280639" y="1109172"/>
          <a:ext cx="302100" cy="132168"/>
        </a:xfrm>
        <a:custGeom>
          <a:avLst/>
          <a:gdLst/>
          <a:ahLst/>
          <a:cxnLst/>
          <a:rect l="0" t="0" r="0" b="0"/>
          <a:pathLst>
            <a:path>
              <a:moveTo>
                <a:pt x="302100" y="0"/>
              </a:moveTo>
              <a:lnTo>
                <a:pt x="302100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301BA-C234-49DD-B15B-115920AEDE2F}">
      <dsp:nvSpPr>
        <dsp:cNvPr id="0" name=""/>
        <dsp:cNvSpPr/>
      </dsp:nvSpPr>
      <dsp:spPr>
        <a:xfrm>
          <a:off x="2348455" y="2002886"/>
          <a:ext cx="94406" cy="1630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084"/>
              </a:lnTo>
              <a:lnTo>
                <a:pt x="94406" y="1630084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909D1-771D-47E9-9049-CE6382D1E575}">
      <dsp:nvSpPr>
        <dsp:cNvPr id="0" name=""/>
        <dsp:cNvSpPr/>
      </dsp:nvSpPr>
      <dsp:spPr>
        <a:xfrm>
          <a:off x="2348455" y="2002886"/>
          <a:ext cx="94406" cy="1183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3227"/>
              </a:lnTo>
              <a:lnTo>
                <a:pt x="94406" y="1183227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A46A3-F0C3-49FB-B9BD-6A06ED41F9B9}">
      <dsp:nvSpPr>
        <dsp:cNvPr id="0" name=""/>
        <dsp:cNvSpPr/>
      </dsp:nvSpPr>
      <dsp:spPr>
        <a:xfrm>
          <a:off x="2348455" y="2002886"/>
          <a:ext cx="94406" cy="736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70"/>
              </a:lnTo>
              <a:lnTo>
                <a:pt x="94406" y="736370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FABF4-DD45-4677-BC90-5CEF50F469DD}">
      <dsp:nvSpPr>
        <dsp:cNvPr id="0" name=""/>
        <dsp:cNvSpPr/>
      </dsp:nvSpPr>
      <dsp:spPr>
        <a:xfrm>
          <a:off x="2348455" y="2002886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C37EF-06ED-4B8B-8CD9-A1885A77284B}">
      <dsp:nvSpPr>
        <dsp:cNvPr id="0" name=""/>
        <dsp:cNvSpPr/>
      </dsp:nvSpPr>
      <dsp:spPr>
        <a:xfrm>
          <a:off x="1838660" y="1556029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C5693-0455-4B9A-A42D-E217D7DD2258}">
      <dsp:nvSpPr>
        <dsp:cNvPr id="0" name=""/>
        <dsp:cNvSpPr/>
      </dsp:nvSpPr>
      <dsp:spPr>
        <a:xfrm>
          <a:off x="1586910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37AAE-A993-4393-9687-8CF14F50C526}">
      <dsp:nvSpPr>
        <dsp:cNvPr id="0" name=""/>
        <dsp:cNvSpPr/>
      </dsp:nvSpPr>
      <dsp:spPr>
        <a:xfrm>
          <a:off x="1077115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C5671-A4B9-4DC2-AACF-2D80DCCFB330}">
      <dsp:nvSpPr>
        <dsp:cNvPr id="0" name=""/>
        <dsp:cNvSpPr/>
      </dsp:nvSpPr>
      <dsp:spPr>
        <a:xfrm>
          <a:off x="825365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DAF-4A47-408C-8022-5DB73FD75940}">
      <dsp:nvSpPr>
        <dsp:cNvPr id="0" name=""/>
        <dsp:cNvSpPr/>
      </dsp:nvSpPr>
      <dsp:spPr>
        <a:xfrm>
          <a:off x="1031395" y="2002886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2833A-48D9-4C2F-AF33-BDEF423D6696}">
      <dsp:nvSpPr>
        <dsp:cNvPr id="0" name=""/>
        <dsp:cNvSpPr/>
      </dsp:nvSpPr>
      <dsp:spPr>
        <a:xfrm>
          <a:off x="63819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1B80E-D357-4232-8540-ABFFCE7F1B19}">
      <dsp:nvSpPr>
        <dsp:cNvPr id="0" name=""/>
        <dsp:cNvSpPr/>
      </dsp:nvSpPr>
      <dsp:spPr>
        <a:xfrm>
          <a:off x="315570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68E52-7566-4820-AA1B-399E4B8CDB9C}">
      <dsp:nvSpPr>
        <dsp:cNvPr id="0" name=""/>
        <dsp:cNvSpPr/>
      </dsp:nvSpPr>
      <dsp:spPr>
        <a:xfrm>
          <a:off x="1077115" y="1556029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31C79-ABAF-4348-9D60-7E8E7D861805}">
      <dsp:nvSpPr>
        <dsp:cNvPr id="0" name=""/>
        <dsp:cNvSpPr/>
      </dsp:nvSpPr>
      <dsp:spPr>
        <a:xfrm>
          <a:off x="1838660" y="1109172"/>
          <a:ext cx="2744079" cy="132168"/>
        </a:xfrm>
        <a:custGeom>
          <a:avLst/>
          <a:gdLst/>
          <a:ahLst/>
          <a:cxnLst/>
          <a:rect l="0" t="0" r="0" b="0"/>
          <a:pathLst>
            <a:path>
              <a:moveTo>
                <a:pt x="2744079" y="0"/>
              </a:moveTo>
              <a:lnTo>
                <a:pt x="2744079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3B035-EA11-4941-9E71-E1C02CB8ACA9}">
      <dsp:nvSpPr>
        <dsp:cNvPr id="0" name=""/>
        <dsp:cNvSpPr/>
      </dsp:nvSpPr>
      <dsp:spPr>
        <a:xfrm>
          <a:off x="4268052" y="794484"/>
          <a:ext cx="629376" cy="3146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로그인</a:t>
          </a:r>
        </a:p>
      </dsp:txBody>
      <dsp:txXfrm>
        <a:off x="4268052" y="794484"/>
        <a:ext cx="629376" cy="314688"/>
      </dsp:txXfrm>
    </dsp:sp>
    <dsp:sp modelId="{2C7FEE5E-301C-490F-A928-ECC7EFBD829F}">
      <dsp:nvSpPr>
        <dsp:cNvPr id="0" name=""/>
        <dsp:cNvSpPr/>
      </dsp:nvSpPr>
      <dsp:spPr>
        <a:xfrm>
          <a:off x="1523972" y="1241341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마이페이지</a:t>
          </a:r>
        </a:p>
      </dsp:txBody>
      <dsp:txXfrm>
        <a:off x="1523972" y="1241341"/>
        <a:ext cx="629376" cy="314688"/>
      </dsp:txXfrm>
    </dsp:sp>
    <dsp:sp modelId="{67B42F7B-9DD3-42A6-B83C-D3217701478B}">
      <dsp:nvSpPr>
        <dsp:cNvPr id="0" name=""/>
        <dsp:cNvSpPr/>
      </dsp:nvSpPr>
      <dsp:spPr>
        <a:xfrm>
          <a:off x="762427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쇼핑정보</a:t>
          </a:r>
        </a:p>
      </dsp:txBody>
      <dsp:txXfrm>
        <a:off x="762427" y="1688198"/>
        <a:ext cx="629376" cy="314688"/>
      </dsp:txXfrm>
    </dsp:sp>
    <dsp:sp modelId="{68187A27-0D79-4C40-AE6A-8ABB7455EA4D}">
      <dsp:nvSpPr>
        <dsp:cNvPr id="0" name=""/>
        <dsp:cNvSpPr/>
      </dsp:nvSpPr>
      <dsp:spPr>
        <a:xfrm>
          <a:off x="882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구매목록</a:t>
          </a:r>
        </a:p>
      </dsp:txBody>
      <dsp:txXfrm>
        <a:off x="882" y="2135055"/>
        <a:ext cx="629376" cy="314688"/>
      </dsp:txXfrm>
    </dsp:sp>
    <dsp:sp modelId="{BD29EA8A-2BE3-4C08-B4E7-5FD6CFCB4DC5}">
      <dsp:nvSpPr>
        <dsp:cNvPr id="0" name=""/>
        <dsp:cNvSpPr/>
      </dsp:nvSpPr>
      <dsp:spPr>
        <a:xfrm>
          <a:off x="158226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구매 정보</a:t>
          </a:r>
        </a:p>
      </dsp:txBody>
      <dsp:txXfrm>
        <a:off x="158226" y="2581913"/>
        <a:ext cx="629376" cy="314688"/>
      </dsp:txXfrm>
    </dsp:sp>
    <dsp:sp modelId="{33CA4442-1B24-460B-B13D-B35DB499DCA2}">
      <dsp:nvSpPr>
        <dsp:cNvPr id="0" name=""/>
        <dsp:cNvSpPr/>
      </dsp:nvSpPr>
      <dsp:spPr>
        <a:xfrm>
          <a:off x="762427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판매목록</a:t>
          </a:r>
        </a:p>
      </dsp:txBody>
      <dsp:txXfrm>
        <a:off x="762427" y="2135055"/>
        <a:ext cx="629376" cy="314688"/>
      </dsp:txXfrm>
    </dsp:sp>
    <dsp:sp modelId="{CB0B058B-471D-4826-9ECF-BFE67C84703A}">
      <dsp:nvSpPr>
        <dsp:cNvPr id="0" name=""/>
        <dsp:cNvSpPr/>
      </dsp:nvSpPr>
      <dsp:spPr>
        <a:xfrm>
          <a:off x="919771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판매 정보</a:t>
          </a:r>
        </a:p>
      </dsp:txBody>
      <dsp:txXfrm>
        <a:off x="919771" y="2581913"/>
        <a:ext cx="629376" cy="314688"/>
      </dsp:txXfrm>
    </dsp:sp>
    <dsp:sp modelId="{AA5C877A-A98E-4A52-ACAA-2AD166437BCD}">
      <dsp:nvSpPr>
        <dsp:cNvPr id="0" name=""/>
        <dsp:cNvSpPr/>
      </dsp:nvSpPr>
      <dsp:spPr>
        <a:xfrm>
          <a:off x="1523972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찜 목록</a:t>
          </a:r>
        </a:p>
      </dsp:txBody>
      <dsp:txXfrm>
        <a:off x="1523972" y="2135055"/>
        <a:ext cx="629376" cy="314688"/>
      </dsp:txXfrm>
    </dsp:sp>
    <dsp:sp modelId="{9888530C-D267-46CE-AF97-3EBE874C73B8}">
      <dsp:nvSpPr>
        <dsp:cNvPr id="0" name=""/>
        <dsp:cNvSpPr/>
      </dsp:nvSpPr>
      <dsp:spPr>
        <a:xfrm>
          <a:off x="1681316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찜 정보</a:t>
          </a:r>
        </a:p>
      </dsp:txBody>
      <dsp:txXfrm>
        <a:off x="1681316" y="2581913"/>
        <a:ext cx="629376" cy="314688"/>
      </dsp:txXfrm>
    </dsp:sp>
    <dsp:sp modelId="{CD531680-3B0B-4448-83A7-E04F35E50954}">
      <dsp:nvSpPr>
        <dsp:cNvPr id="0" name=""/>
        <dsp:cNvSpPr/>
      </dsp:nvSpPr>
      <dsp:spPr>
        <a:xfrm>
          <a:off x="2285517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내 정보</a:t>
          </a:r>
        </a:p>
      </dsp:txBody>
      <dsp:txXfrm>
        <a:off x="2285517" y="1688198"/>
        <a:ext cx="629376" cy="314688"/>
      </dsp:txXfrm>
    </dsp:sp>
    <dsp:sp modelId="{5111D910-DC7F-46AD-B345-253AF82C7F00}">
      <dsp:nvSpPr>
        <dsp:cNvPr id="0" name=""/>
        <dsp:cNvSpPr/>
      </dsp:nvSpPr>
      <dsp:spPr>
        <a:xfrm>
          <a:off x="2442861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프로필정보</a:t>
          </a:r>
        </a:p>
      </dsp:txBody>
      <dsp:txXfrm>
        <a:off x="2442861" y="2135055"/>
        <a:ext cx="629376" cy="314688"/>
      </dsp:txXfrm>
    </dsp:sp>
    <dsp:sp modelId="{50F0DE55-B4CC-45DE-BC7E-DE0CFC1BCBE3}">
      <dsp:nvSpPr>
        <dsp:cNvPr id="0" name=""/>
        <dsp:cNvSpPr/>
      </dsp:nvSpPr>
      <dsp:spPr>
        <a:xfrm>
          <a:off x="2442861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주소록</a:t>
          </a:r>
        </a:p>
      </dsp:txBody>
      <dsp:txXfrm>
        <a:off x="2442861" y="2581913"/>
        <a:ext cx="629376" cy="314688"/>
      </dsp:txXfrm>
    </dsp:sp>
    <dsp:sp modelId="{37EA2C91-22F9-48B9-9038-B23E91144C21}">
      <dsp:nvSpPr>
        <dsp:cNvPr id="0" name=""/>
        <dsp:cNvSpPr/>
      </dsp:nvSpPr>
      <dsp:spPr>
        <a:xfrm>
          <a:off x="2442861" y="3028770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결제 정보</a:t>
          </a:r>
        </a:p>
      </dsp:txBody>
      <dsp:txXfrm>
        <a:off x="2442861" y="3028770"/>
        <a:ext cx="629376" cy="314688"/>
      </dsp:txXfrm>
    </dsp:sp>
    <dsp:sp modelId="{B84E8FFC-2442-4909-94F2-365D758AC30E}">
      <dsp:nvSpPr>
        <dsp:cNvPr id="0" name=""/>
        <dsp:cNvSpPr/>
      </dsp:nvSpPr>
      <dsp:spPr>
        <a:xfrm>
          <a:off x="2442861" y="3475627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포인트</a:t>
          </a:r>
        </a:p>
      </dsp:txBody>
      <dsp:txXfrm>
        <a:off x="2442861" y="3475627"/>
        <a:ext cx="629376" cy="314688"/>
      </dsp:txXfrm>
    </dsp:sp>
    <dsp:sp modelId="{616AAAA1-3F84-475D-ABB2-02C45EEE2984}">
      <dsp:nvSpPr>
        <dsp:cNvPr id="0" name=""/>
        <dsp:cNvSpPr/>
      </dsp:nvSpPr>
      <dsp:spPr>
        <a:xfrm>
          <a:off x="3965951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목록</a:t>
          </a:r>
        </a:p>
      </dsp:txBody>
      <dsp:txXfrm>
        <a:off x="3965951" y="1241341"/>
        <a:ext cx="629376" cy="314688"/>
      </dsp:txXfrm>
    </dsp:sp>
    <dsp:sp modelId="{E63AFCD6-130B-4A81-812F-3602F92EC7D4}">
      <dsp:nvSpPr>
        <dsp:cNvPr id="0" name=""/>
        <dsp:cNvSpPr/>
      </dsp:nvSpPr>
      <dsp:spPr>
        <a:xfrm>
          <a:off x="3965951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작성</a:t>
          </a:r>
        </a:p>
      </dsp:txBody>
      <dsp:txXfrm>
        <a:off x="3965951" y="1688198"/>
        <a:ext cx="629376" cy="314688"/>
      </dsp:txXfrm>
    </dsp:sp>
    <dsp:sp modelId="{546DFE83-27A6-4742-B26D-9479527BECD0}">
      <dsp:nvSpPr>
        <dsp:cNvPr id="0" name=""/>
        <dsp:cNvSpPr/>
      </dsp:nvSpPr>
      <dsp:spPr>
        <a:xfrm>
          <a:off x="3204406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삭제</a:t>
          </a:r>
        </a:p>
      </dsp:txBody>
      <dsp:txXfrm>
        <a:off x="3204406" y="2135055"/>
        <a:ext cx="629376" cy="314688"/>
      </dsp:txXfrm>
    </dsp:sp>
    <dsp:sp modelId="{7C3F6769-2B31-46B7-80CC-1B94906F90B7}">
      <dsp:nvSpPr>
        <dsp:cNvPr id="0" name=""/>
        <dsp:cNvSpPr/>
      </dsp:nvSpPr>
      <dsp:spPr>
        <a:xfrm>
          <a:off x="3965951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수정</a:t>
          </a:r>
        </a:p>
      </dsp:txBody>
      <dsp:txXfrm>
        <a:off x="3965951" y="2135055"/>
        <a:ext cx="629376" cy="314688"/>
      </dsp:txXfrm>
    </dsp:sp>
    <dsp:sp modelId="{61669C69-211A-4BA7-AF5E-0B6D8883842C}">
      <dsp:nvSpPr>
        <dsp:cNvPr id="0" name=""/>
        <dsp:cNvSpPr/>
      </dsp:nvSpPr>
      <dsp:spPr>
        <a:xfrm>
          <a:off x="4727496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댓글 달기</a:t>
          </a:r>
        </a:p>
      </dsp:txBody>
      <dsp:txXfrm>
        <a:off x="4727496" y="2135055"/>
        <a:ext cx="629376" cy="314688"/>
      </dsp:txXfrm>
    </dsp:sp>
    <dsp:sp modelId="{255E71B8-7197-4F0C-9EAF-30F1AF506C78}">
      <dsp:nvSpPr>
        <dsp:cNvPr id="0" name=""/>
        <dsp:cNvSpPr/>
      </dsp:nvSpPr>
      <dsp:spPr>
        <a:xfrm>
          <a:off x="4884840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댓글 삭제</a:t>
          </a:r>
        </a:p>
      </dsp:txBody>
      <dsp:txXfrm>
        <a:off x="4884840" y="2581913"/>
        <a:ext cx="629376" cy="314688"/>
      </dsp:txXfrm>
    </dsp:sp>
    <dsp:sp modelId="{A02B573A-1F6D-46F0-B785-A86CE88E5045}">
      <dsp:nvSpPr>
        <dsp:cNvPr id="0" name=""/>
        <dsp:cNvSpPr/>
      </dsp:nvSpPr>
      <dsp:spPr>
        <a:xfrm>
          <a:off x="5489042" y="1241341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검색</a:t>
          </a:r>
        </a:p>
      </dsp:txBody>
      <dsp:txXfrm>
        <a:off x="5489042" y="1241341"/>
        <a:ext cx="629376" cy="314688"/>
      </dsp:txXfrm>
    </dsp:sp>
    <dsp:sp modelId="{D6B96AA6-311B-4098-A0AA-192BED091DA1}">
      <dsp:nvSpPr>
        <dsp:cNvPr id="0" name=""/>
        <dsp:cNvSpPr/>
      </dsp:nvSpPr>
      <dsp:spPr>
        <a:xfrm>
          <a:off x="5489042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구매 </a:t>
          </a:r>
          <a:r>
            <a:rPr lang="en-US" altLang="ko-KR" sz="1000" b="1" i="0" kern="1200" baseline="0" dirty="0">
              <a:ea typeface="굴림" panose="020B0600000101010101" pitchFamily="50" charset="-127"/>
            </a:rPr>
            <a:t>/ </a:t>
          </a:r>
          <a:r>
            <a:rPr lang="ko-KR" altLang="en-US" sz="1000" b="1" i="0" kern="1200" baseline="0" dirty="0">
              <a:ea typeface="굴림" panose="020B0600000101010101" pitchFamily="50" charset="-127"/>
            </a:rPr>
            <a:t>판매</a:t>
          </a:r>
        </a:p>
      </dsp:txBody>
      <dsp:txXfrm>
        <a:off x="5489042" y="1688198"/>
        <a:ext cx="629376" cy="314688"/>
      </dsp:txXfrm>
    </dsp:sp>
    <dsp:sp modelId="{A00AEE4E-8E6B-4D4F-8E56-5E45A040E703}">
      <dsp:nvSpPr>
        <dsp:cNvPr id="0" name=""/>
        <dsp:cNvSpPr/>
      </dsp:nvSpPr>
      <dsp:spPr>
        <a:xfrm>
          <a:off x="5646386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즉시구매 </a:t>
          </a:r>
          <a:r>
            <a:rPr lang="en-US" altLang="ko-KR" sz="1000" b="1" i="0" kern="1200" baseline="0" dirty="0">
              <a:ea typeface="굴림" panose="020B0600000101010101" pitchFamily="50" charset="-127"/>
            </a:rPr>
            <a:t>/ </a:t>
          </a:r>
          <a:r>
            <a:rPr lang="ko-KR" altLang="en-US" sz="1000" b="1" i="0" kern="1200" baseline="0" dirty="0">
              <a:ea typeface="굴림" panose="020B0600000101010101" pitchFamily="50" charset="-127"/>
            </a:rPr>
            <a:t>판매</a:t>
          </a:r>
        </a:p>
      </dsp:txBody>
      <dsp:txXfrm>
        <a:off x="5646386" y="2135055"/>
        <a:ext cx="629376" cy="314688"/>
      </dsp:txXfrm>
    </dsp:sp>
    <dsp:sp modelId="{2B09E269-696D-45B6-A7B7-D859F2AF5C2E}">
      <dsp:nvSpPr>
        <dsp:cNvPr id="0" name=""/>
        <dsp:cNvSpPr/>
      </dsp:nvSpPr>
      <dsp:spPr>
        <a:xfrm>
          <a:off x="5646386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입찰구매 </a:t>
          </a:r>
          <a:r>
            <a:rPr lang="en-US" altLang="ko-KR" sz="1000" b="1" i="0" kern="1200" baseline="0" dirty="0">
              <a:ea typeface="굴림" panose="020B0600000101010101" pitchFamily="50" charset="-127"/>
            </a:rPr>
            <a:t>/ </a:t>
          </a:r>
          <a:r>
            <a:rPr lang="ko-KR" altLang="en-US" sz="1000" b="1" i="0" kern="1200" baseline="0" dirty="0">
              <a:ea typeface="굴림" panose="020B0600000101010101" pitchFamily="50" charset="-127"/>
            </a:rPr>
            <a:t>판매</a:t>
          </a:r>
        </a:p>
      </dsp:txBody>
      <dsp:txXfrm>
        <a:off x="5646386" y="2581913"/>
        <a:ext cx="629376" cy="314688"/>
      </dsp:txXfrm>
    </dsp:sp>
    <dsp:sp modelId="{9FEFCDE9-59A8-4A5A-B40F-CE32622994F7}">
      <dsp:nvSpPr>
        <dsp:cNvPr id="0" name=""/>
        <dsp:cNvSpPr/>
      </dsp:nvSpPr>
      <dsp:spPr>
        <a:xfrm>
          <a:off x="6250587" y="1241341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250587" y="1241341"/>
        <a:ext cx="629376" cy="314688"/>
      </dsp:txXfrm>
    </dsp:sp>
    <dsp:sp modelId="{A85B4009-7A1D-4873-AB94-9A40318FF0F6}">
      <dsp:nvSpPr>
        <dsp:cNvPr id="0" name=""/>
        <dsp:cNvSpPr/>
      </dsp:nvSpPr>
      <dsp:spPr>
        <a:xfrm>
          <a:off x="6407931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407931" y="1688198"/>
        <a:ext cx="629376" cy="314688"/>
      </dsp:txXfrm>
    </dsp:sp>
    <dsp:sp modelId="{A6BF3223-8ABD-409B-A80C-1086AC6CE5E3}">
      <dsp:nvSpPr>
        <dsp:cNvPr id="0" name=""/>
        <dsp:cNvSpPr/>
      </dsp:nvSpPr>
      <dsp:spPr>
        <a:xfrm>
          <a:off x="7012132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로그아웃</a:t>
          </a:r>
        </a:p>
      </dsp:txBody>
      <dsp:txXfrm>
        <a:off x="7012132" y="1241341"/>
        <a:ext cx="629376" cy="314688"/>
      </dsp:txXfrm>
    </dsp:sp>
    <dsp:sp modelId="{0BC81F08-0750-4764-A59B-78C7865033BA}">
      <dsp:nvSpPr>
        <dsp:cNvPr id="0" name=""/>
        <dsp:cNvSpPr/>
      </dsp:nvSpPr>
      <dsp:spPr>
        <a:xfrm>
          <a:off x="5029597" y="794484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회원가입</a:t>
          </a:r>
        </a:p>
      </dsp:txBody>
      <dsp:txXfrm>
        <a:off x="5029597" y="794484"/>
        <a:ext cx="629376" cy="314688"/>
      </dsp:txXfrm>
    </dsp:sp>
    <dsp:sp modelId="{FD530CB2-DF9F-4165-B98C-6AFBDDFFABDE}">
      <dsp:nvSpPr>
        <dsp:cNvPr id="0" name=""/>
        <dsp:cNvSpPr/>
      </dsp:nvSpPr>
      <dsp:spPr>
        <a:xfrm>
          <a:off x="8535222" y="794484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고객센터</a:t>
          </a:r>
        </a:p>
      </dsp:txBody>
      <dsp:txXfrm>
        <a:off x="8535222" y="794484"/>
        <a:ext cx="629376" cy="314688"/>
      </dsp:txXfrm>
    </dsp:sp>
    <dsp:sp modelId="{FCEEB2E2-4701-4F55-ACA2-3511D0859268}">
      <dsp:nvSpPr>
        <dsp:cNvPr id="0" name=""/>
        <dsp:cNvSpPr/>
      </dsp:nvSpPr>
      <dsp:spPr>
        <a:xfrm>
          <a:off x="7773677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공지사항</a:t>
          </a:r>
        </a:p>
      </dsp:txBody>
      <dsp:txXfrm>
        <a:off x="7773677" y="1241341"/>
        <a:ext cx="629376" cy="314688"/>
      </dsp:txXfrm>
    </dsp:sp>
    <dsp:sp modelId="{046A546E-CCC2-435D-B8AA-961546ADB0B6}">
      <dsp:nvSpPr>
        <dsp:cNvPr id="0" name=""/>
        <dsp:cNvSpPr/>
      </dsp:nvSpPr>
      <dsp:spPr>
        <a:xfrm>
          <a:off x="8535222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ea typeface="굴림" panose="020B0600000101010101" pitchFamily="50" charset="-127"/>
            </a:rPr>
            <a:t>FAQ</a:t>
          </a:r>
          <a:endParaRPr lang="ko-KR" altLang="en-US" sz="1000" b="1" i="0" kern="1200" baseline="0" dirty="0">
            <a:ea typeface="굴림" panose="020B0600000101010101" pitchFamily="50" charset="-127"/>
          </a:endParaRPr>
        </a:p>
      </dsp:txBody>
      <dsp:txXfrm>
        <a:off x="8535222" y="1241341"/>
        <a:ext cx="629376" cy="314688"/>
      </dsp:txXfrm>
    </dsp:sp>
    <dsp:sp modelId="{D82537C7-82F2-4912-A81B-30312367A3E1}">
      <dsp:nvSpPr>
        <dsp:cNvPr id="0" name=""/>
        <dsp:cNvSpPr/>
      </dsp:nvSpPr>
      <dsp:spPr>
        <a:xfrm>
          <a:off x="9296767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검수기준</a:t>
          </a:r>
        </a:p>
      </dsp:txBody>
      <dsp:txXfrm>
        <a:off x="9296767" y="1241341"/>
        <a:ext cx="629376" cy="314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7B37A-921E-4154-94D7-1CC9738FF0E6}">
      <dsp:nvSpPr>
        <dsp:cNvPr id="0" name=""/>
        <dsp:cNvSpPr/>
      </dsp:nvSpPr>
      <dsp:spPr>
        <a:xfrm>
          <a:off x="4260485" y="582563"/>
          <a:ext cx="544303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544303" y="94465"/>
              </a:lnTo>
              <a:lnTo>
                <a:pt x="544303" y="18893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D71EF-F712-4A44-A3E9-08F6C322A5CF}">
      <dsp:nvSpPr>
        <dsp:cNvPr id="0" name=""/>
        <dsp:cNvSpPr/>
      </dsp:nvSpPr>
      <dsp:spPr>
        <a:xfrm>
          <a:off x="6622131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13B97-27C4-42C4-9983-17355BB978E2}">
      <dsp:nvSpPr>
        <dsp:cNvPr id="0" name=""/>
        <dsp:cNvSpPr/>
      </dsp:nvSpPr>
      <dsp:spPr>
        <a:xfrm>
          <a:off x="3716182" y="1221332"/>
          <a:ext cx="3265819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3265819" y="94465"/>
              </a:lnTo>
              <a:lnTo>
                <a:pt x="3265819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888B4-CB94-48D0-A09F-7CD8C62AD37F}">
      <dsp:nvSpPr>
        <dsp:cNvPr id="0" name=""/>
        <dsp:cNvSpPr/>
      </dsp:nvSpPr>
      <dsp:spPr>
        <a:xfrm>
          <a:off x="5533524" y="1860101"/>
          <a:ext cx="134951" cy="233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157"/>
              </a:lnTo>
              <a:lnTo>
                <a:pt x="134951" y="233015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7A2AF-FD3D-4FDB-A796-4F26945B35AA}">
      <dsp:nvSpPr>
        <dsp:cNvPr id="0" name=""/>
        <dsp:cNvSpPr/>
      </dsp:nvSpPr>
      <dsp:spPr>
        <a:xfrm>
          <a:off x="5533524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43F1E-B935-498E-8F38-C8E964EF8A62}">
      <dsp:nvSpPr>
        <dsp:cNvPr id="0" name=""/>
        <dsp:cNvSpPr/>
      </dsp:nvSpPr>
      <dsp:spPr>
        <a:xfrm>
          <a:off x="5533524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377FB-6476-4720-A491-9537000145B6}">
      <dsp:nvSpPr>
        <dsp:cNvPr id="0" name=""/>
        <dsp:cNvSpPr/>
      </dsp:nvSpPr>
      <dsp:spPr>
        <a:xfrm>
          <a:off x="5533524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88541-1B75-4874-801C-33951D706762}">
      <dsp:nvSpPr>
        <dsp:cNvPr id="0" name=""/>
        <dsp:cNvSpPr/>
      </dsp:nvSpPr>
      <dsp:spPr>
        <a:xfrm>
          <a:off x="3716182" y="1221332"/>
          <a:ext cx="2177212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2177212" y="94465"/>
              </a:lnTo>
              <a:lnTo>
                <a:pt x="2177212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C91BE-4322-4ED5-9B14-B3C78324B524}">
      <dsp:nvSpPr>
        <dsp:cNvPr id="0" name=""/>
        <dsp:cNvSpPr/>
      </dsp:nvSpPr>
      <dsp:spPr>
        <a:xfrm>
          <a:off x="4444918" y="1860101"/>
          <a:ext cx="134951" cy="233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157"/>
              </a:lnTo>
              <a:lnTo>
                <a:pt x="134951" y="233015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E471F-90EC-4BD9-B725-9266D077EF32}">
      <dsp:nvSpPr>
        <dsp:cNvPr id="0" name=""/>
        <dsp:cNvSpPr/>
      </dsp:nvSpPr>
      <dsp:spPr>
        <a:xfrm>
          <a:off x="4444918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1250F-9D2F-420D-B31F-FE2D14E4706C}">
      <dsp:nvSpPr>
        <dsp:cNvPr id="0" name=""/>
        <dsp:cNvSpPr/>
      </dsp:nvSpPr>
      <dsp:spPr>
        <a:xfrm>
          <a:off x="4444918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CDEAA-6F96-4E33-9AAF-1586637863D9}">
      <dsp:nvSpPr>
        <dsp:cNvPr id="0" name=""/>
        <dsp:cNvSpPr/>
      </dsp:nvSpPr>
      <dsp:spPr>
        <a:xfrm>
          <a:off x="4444918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BDA3-871D-42FB-A394-EDD3CF43BAA1}">
      <dsp:nvSpPr>
        <dsp:cNvPr id="0" name=""/>
        <dsp:cNvSpPr/>
      </dsp:nvSpPr>
      <dsp:spPr>
        <a:xfrm>
          <a:off x="3716182" y="1221332"/>
          <a:ext cx="1088606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1088606" y="94465"/>
              </a:lnTo>
              <a:lnTo>
                <a:pt x="1088606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14AD6-3219-4151-BDB4-BF7247B403BD}">
      <dsp:nvSpPr>
        <dsp:cNvPr id="0" name=""/>
        <dsp:cNvSpPr/>
      </dsp:nvSpPr>
      <dsp:spPr>
        <a:xfrm>
          <a:off x="3356312" y="1860101"/>
          <a:ext cx="134951" cy="233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157"/>
              </a:lnTo>
              <a:lnTo>
                <a:pt x="134951" y="233015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1A8DA-8F50-476C-8D80-2105DA0DA68F}">
      <dsp:nvSpPr>
        <dsp:cNvPr id="0" name=""/>
        <dsp:cNvSpPr/>
      </dsp:nvSpPr>
      <dsp:spPr>
        <a:xfrm>
          <a:off x="3356312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9F06C-41EE-480C-8427-D2B811DB58DB}">
      <dsp:nvSpPr>
        <dsp:cNvPr id="0" name=""/>
        <dsp:cNvSpPr/>
      </dsp:nvSpPr>
      <dsp:spPr>
        <a:xfrm>
          <a:off x="3356312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E8112-C988-46A6-BF99-EA06108201C0}">
      <dsp:nvSpPr>
        <dsp:cNvPr id="0" name=""/>
        <dsp:cNvSpPr/>
      </dsp:nvSpPr>
      <dsp:spPr>
        <a:xfrm>
          <a:off x="3356312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A7FD-8988-460D-81DA-352AB4EAC1AC}">
      <dsp:nvSpPr>
        <dsp:cNvPr id="0" name=""/>
        <dsp:cNvSpPr/>
      </dsp:nvSpPr>
      <dsp:spPr>
        <a:xfrm>
          <a:off x="3670462" y="1221332"/>
          <a:ext cx="91440" cy="188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462692-A0E0-47D3-BC67-2DDDC8D13590}">
      <dsp:nvSpPr>
        <dsp:cNvPr id="0" name=""/>
        <dsp:cNvSpPr/>
      </dsp:nvSpPr>
      <dsp:spPr>
        <a:xfrm>
          <a:off x="2267705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4D724-9138-4AF2-8343-2C76D05D3CA1}">
      <dsp:nvSpPr>
        <dsp:cNvPr id="0" name=""/>
        <dsp:cNvSpPr/>
      </dsp:nvSpPr>
      <dsp:spPr>
        <a:xfrm>
          <a:off x="2267705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5B906-E9F5-4B36-BDAF-8F70D7102F70}">
      <dsp:nvSpPr>
        <dsp:cNvPr id="0" name=""/>
        <dsp:cNvSpPr/>
      </dsp:nvSpPr>
      <dsp:spPr>
        <a:xfrm>
          <a:off x="2267705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D19D9-D916-4682-B5C8-009C879880C3}">
      <dsp:nvSpPr>
        <dsp:cNvPr id="0" name=""/>
        <dsp:cNvSpPr/>
      </dsp:nvSpPr>
      <dsp:spPr>
        <a:xfrm>
          <a:off x="2627575" y="1221332"/>
          <a:ext cx="1088606" cy="188931"/>
        </a:xfrm>
        <a:custGeom>
          <a:avLst/>
          <a:gdLst/>
          <a:ahLst/>
          <a:cxnLst/>
          <a:rect l="0" t="0" r="0" b="0"/>
          <a:pathLst>
            <a:path>
              <a:moveTo>
                <a:pt x="1088606" y="0"/>
              </a:moveTo>
              <a:lnTo>
                <a:pt x="1088606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2B812-2D5D-4A5E-9664-5ADB652F7527}">
      <dsp:nvSpPr>
        <dsp:cNvPr id="0" name=""/>
        <dsp:cNvSpPr/>
      </dsp:nvSpPr>
      <dsp:spPr>
        <a:xfrm>
          <a:off x="1179099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71FDF-354E-4627-94FE-909E72A73687}">
      <dsp:nvSpPr>
        <dsp:cNvPr id="0" name=""/>
        <dsp:cNvSpPr/>
      </dsp:nvSpPr>
      <dsp:spPr>
        <a:xfrm>
          <a:off x="1179099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A4B84-2857-41C3-8BE8-8B515E0F8E86}">
      <dsp:nvSpPr>
        <dsp:cNvPr id="0" name=""/>
        <dsp:cNvSpPr/>
      </dsp:nvSpPr>
      <dsp:spPr>
        <a:xfrm>
          <a:off x="1179099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E15CE-75C9-49D0-95D7-26FC900C4A12}">
      <dsp:nvSpPr>
        <dsp:cNvPr id="0" name=""/>
        <dsp:cNvSpPr/>
      </dsp:nvSpPr>
      <dsp:spPr>
        <a:xfrm>
          <a:off x="1538969" y="1221332"/>
          <a:ext cx="2177212" cy="188931"/>
        </a:xfrm>
        <a:custGeom>
          <a:avLst/>
          <a:gdLst/>
          <a:ahLst/>
          <a:cxnLst/>
          <a:rect l="0" t="0" r="0" b="0"/>
          <a:pathLst>
            <a:path>
              <a:moveTo>
                <a:pt x="2177212" y="0"/>
              </a:moveTo>
              <a:lnTo>
                <a:pt x="2177212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0FFF1-E903-4BF8-AB39-D8863AF9F9C4}">
      <dsp:nvSpPr>
        <dsp:cNvPr id="0" name=""/>
        <dsp:cNvSpPr/>
      </dsp:nvSpPr>
      <dsp:spPr>
        <a:xfrm>
          <a:off x="90493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7E5F2-0E29-4DD2-9FCE-5E78098C5DC6}">
      <dsp:nvSpPr>
        <dsp:cNvPr id="0" name=""/>
        <dsp:cNvSpPr/>
      </dsp:nvSpPr>
      <dsp:spPr>
        <a:xfrm>
          <a:off x="90493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81683-5759-41C3-87C2-638250F7093C}">
      <dsp:nvSpPr>
        <dsp:cNvPr id="0" name=""/>
        <dsp:cNvSpPr/>
      </dsp:nvSpPr>
      <dsp:spPr>
        <a:xfrm>
          <a:off x="90493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1DFA5-EAF9-4C94-AF94-A0B17A334F11}">
      <dsp:nvSpPr>
        <dsp:cNvPr id="0" name=""/>
        <dsp:cNvSpPr/>
      </dsp:nvSpPr>
      <dsp:spPr>
        <a:xfrm>
          <a:off x="450363" y="1221332"/>
          <a:ext cx="3265819" cy="188931"/>
        </a:xfrm>
        <a:custGeom>
          <a:avLst/>
          <a:gdLst/>
          <a:ahLst/>
          <a:cxnLst/>
          <a:rect l="0" t="0" r="0" b="0"/>
          <a:pathLst>
            <a:path>
              <a:moveTo>
                <a:pt x="3265819" y="0"/>
              </a:moveTo>
              <a:lnTo>
                <a:pt x="3265819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C4B7B-F4DD-4774-9790-FA3659FFCD4C}">
      <dsp:nvSpPr>
        <dsp:cNvPr id="0" name=""/>
        <dsp:cNvSpPr/>
      </dsp:nvSpPr>
      <dsp:spPr>
        <a:xfrm>
          <a:off x="3716182" y="582563"/>
          <a:ext cx="544303" cy="188931"/>
        </a:xfrm>
        <a:custGeom>
          <a:avLst/>
          <a:gdLst/>
          <a:ahLst/>
          <a:cxnLst/>
          <a:rect l="0" t="0" r="0" b="0"/>
          <a:pathLst>
            <a:path>
              <a:moveTo>
                <a:pt x="544303" y="0"/>
              </a:moveTo>
              <a:lnTo>
                <a:pt x="544303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8D09-2190-4850-931E-AF63AF82FDB2}">
      <dsp:nvSpPr>
        <dsp:cNvPr id="0" name=""/>
        <dsp:cNvSpPr/>
      </dsp:nvSpPr>
      <dsp:spPr>
        <a:xfrm>
          <a:off x="3810648" y="132725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baseline="0" dirty="0">
              <a:ea typeface="굴림" panose="020B0600000101010101" pitchFamily="50" charset="-127"/>
            </a:rPr>
            <a:t>로그인</a:t>
          </a:r>
        </a:p>
      </dsp:txBody>
      <dsp:txXfrm>
        <a:off x="3810648" y="132725"/>
        <a:ext cx="899674" cy="449837"/>
      </dsp:txXfrm>
    </dsp:sp>
    <dsp:sp modelId="{F206CF03-566F-4DF2-93C7-A9CC80FA60A1}">
      <dsp:nvSpPr>
        <dsp:cNvPr id="0" name=""/>
        <dsp:cNvSpPr/>
      </dsp:nvSpPr>
      <dsp:spPr>
        <a:xfrm>
          <a:off x="3266344" y="771494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관리자페이지</a:t>
          </a:r>
        </a:p>
      </dsp:txBody>
      <dsp:txXfrm>
        <a:off x="3266344" y="771494"/>
        <a:ext cx="899674" cy="449837"/>
      </dsp:txXfrm>
    </dsp:sp>
    <dsp:sp modelId="{1EA69087-C0A3-475B-B0DF-4E5038B9D128}">
      <dsp:nvSpPr>
        <dsp:cNvPr id="0" name=""/>
        <dsp:cNvSpPr/>
      </dsp:nvSpPr>
      <dsp:spPr>
        <a:xfrm>
          <a:off x="525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회원관리</a:t>
          </a:r>
        </a:p>
      </dsp:txBody>
      <dsp:txXfrm>
        <a:off x="525" y="1410263"/>
        <a:ext cx="899674" cy="449837"/>
      </dsp:txXfrm>
    </dsp:sp>
    <dsp:sp modelId="{F78D1266-E1B1-4D36-9D85-EAF7CD066CBE}">
      <dsp:nvSpPr>
        <dsp:cNvPr id="0" name=""/>
        <dsp:cNvSpPr/>
      </dsp:nvSpPr>
      <dsp:spPr>
        <a:xfrm>
          <a:off x="225444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 목록</a:t>
          </a:r>
        </a:p>
      </dsp:txBody>
      <dsp:txXfrm>
        <a:off x="225444" y="2049032"/>
        <a:ext cx="899674" cy="449837"/>
      </dsp:txXfrm>
    </dsp:sp>
    <dsp:sp modelId="{E46DDAD0-94A2-48AF-8C4A-F5359D67DD59}">
      <dsp:nvSpPr>
        <dsp:cNvPr id="0" name=""/>
        <dsp:cNvSpPr/>
      </dsp:nvSpPr>
      <dsp:spPr>
        <a:xfrm>
          <a:off x="225444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 상세정보</a:t>
          </a:r>
        </a:p>
      </dsp:txBody>
      <dsp:txXfrm>
        <a:off x="225444" y="2687801"/>
        <a:ext cx="899674" cy="449837"/>
      </dsp:txXfrm>
    </dsp:sp>
    <dsp:sp modelId="{F222DFE6-63CB-40DA-8AB9-A68D4F1DA501}">
      <dsp:nvSpPr>
        <dsp:cNvPr id="0" name=""/>
        <dsp:cNvSpPr/>
      </dsp:nvSpPr>
      <dsp:spPr>
        <a:xfrm>
          <a:off x="225444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 정지 및 탈퇴</a:t>
          </a:r>
        </a:p>
      </dsp:txBody>
      <dsp:txXfrm>
        <a:off x="225444" y="3326570"/>
        <a:ext cx="899674" cy="449837"/>
      </dsp:txXfrm>
    </dsp:sp>
    <dsp:sp modelId="{CE3B21E7-6A01-4485-A2BE-8D0DC5080AE3}">
      <dsp:nvSpPr>
        <dsp:cNvPr id="0" name=""/>
        <dsp:cNvSpPr/>
      </dsp:nvSpPr>
      <dsp:spPr>
        <a:xfrm>
          <a:off x="1089132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상품관리</a:t>
          </a:r>
        </a:p>
      </dsp:txBody>
      <dsp:txXfrm>
        <a:off x="1089132" y="1410263"/>
        <a:ext cx="899674" cy="449837"/>
      </dsp:txXfrm>
    </dsp:sp>
    <dsp:sp modelId="{710C24AC-8133-4B26-ADF8-8EFD6E7589D6}">
      <dsp:nvSpPr>
        <dsp:cNvPr id="0" name=""/>
        <dsp:cNvSpPr/>
      </dsp:nvSpPr>
      <dsp:spPr>
        <a:xfrm>
          <a:off x="1314050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 목록</a:t>
          </a:r>
        </a:p>
      </dsp:txBody>
      <dsp:txXfrm>
        <a:off x="1314050" y="2049032"/>
        <a:ext cx="899674" cy="449837"/>
      </dsp:txXfrm>
    </dsp:sp>
    <dsp:sp modelId="{D85C2805-8BFB-45E8-9220-B74C0A9354B6}">
      <dsp:nvSpPr>
        <dsp:cNvPr id="0" name=""/>
        <dsp:cNvSpPr/>
      </dsp:nvSpPr>
      <dsp:spPr>
        <a:xfrm>
          <a:off x="1314050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 상세정보</a:t>
          </a:r>
        </a:p>
      </dsp:txBody>
      <dsp:txXfrm>
        <a:off x="1314050" y="2687801"/>
        <a:ext cx="899674" cy="449837"/>
      </dsp:txXfrm>
    </dsp:sp>
    <dsp:sp modelId="{8077A67B-2F05-41FB-810E-87C7D898DD21}">
      <dsp:nvSpPr>
        <dsp:cNvPr id="0" name=""/>
        <dsp:cNvSpPr/>
      </dsp:nvSpPr>
      <dsp:spPr>
        <a:xfrm>
          <a:off x="1314050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 수정 및 삭제</a:t>
          </a:r>
        </a:p>
      </dsp:txBody>
      <dsp:txXfrm>
        <a:off x="1314050" y="3326570"/>
        <a:ext cx="899674" cy="449837"/>
      </dsp:txXfrm>
    </dsp:sp>
    <dsp:sp modelId="{7BF170B0-DF8E-4010-8370-A3066D9D8008}">
      <dsp:nvSpPr>
        <dsp:cNvPr id="0" name=""/>
        <dsp:cNvSpPr/>
      </dsp:nvSpPr>
      <dsp:spPr>
        <a:xfrm>
          <a:off x="2177738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게시판관리</a:t>
          </a:r>
        </a:p>
      </dsp:txBody>
      <dsp:txXfrm>
        <a:off x="2177738" y="1410263"/>
        <a:ext cx="899674" cy="449837"/>
      </dsp:txXfrm>
    </dsp:sp>
    <dsp:sp modelId="{4156007B-3E34-4C30-80F5-87FFF4CA60A7}">
      <dsp:nvSpPr>
        <dsp:cNvPr id="0" name=""/>
        <dsp:cNvSpPr/>
      </dsp:nvSpPr>
      <dsp:spPr>
        <a:xfrm>
          <a:off x="2402657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목록</a:t>
          </a:r>
        </a:p>
      </dsp:txBody>
      <dsp:txXfrm>
        <a:off x="2402657" y="2049032"/>
        <a:ext cx="899674" cy="449837"/>
      </dsp:txXfrm>
    </dsp:sp>
    <dsp:sp modelId="{532DC356-57C5-46CD-B9F6-4C94C7609974}">
      <dsp:nvSpPr>
        <dsp:cNvPr id="0" name=""/>
        <dsp:cNvSpPr/>
      </dsp:nvSpPr>
      <dsp:spPr>
        <a:xfrm>
          <a:off x="2402657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상세정보</a:t>
          </a:r>
        </a:p>
      </dsp:txBody>
      <dsp:txXfrm>
        <a:off x="2402657" y="2687801"/>
        <a:ext cx="899674" cy="449837"/>
      </dsp:txXfrm>
    </dsp:sp>
    <dsp:sp modelId="{0FF1E756-A88E-4239-9042-FA41557E1FDA}">
      <dsp:nvSpPr>
        <dsp:cNvPr id="0" name=""/>
        <dsp:cNvSpPr/>
      </dsp:nvSpPr>
      <dsp:spPr>
        <a:xfrm>
          <a:off x="2402657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삭제</a:t>
          </a:r>
        </a:p>
      </dsp:txBody>
      <dsp:txXfrm>
        <a:off x="2402657" y="3326570"/>
        <a:ext cx="899674" cy="449837"/>
      </dsp:txXfrm>
    </dsp:sp>
    <dsp:sp modelId="{953E05EA-0CB2-47CF-86E6-BFFF63D43E9C}">
      <dsp:nvSpPr>
        <dsp:cNvPr id="0" name=""/>
        <dsp:cNvSpPr/>
      </dsp:nvSpPr>
      <dsp:spPr>
        <a:xfrm>
          <a:off x="3266344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공지사항관리</a:t>
          </a:r>
        </a:p>
      </dsp:txBody>
      <dsp:txXfrm>
        <a:off x="3266344" y="1410263"/>
        <a:ext cx="899674" cy="449837"/>
      </dsp:txXfrm>
    </dsp:sp>
    <dsp:sp modelId="{BEB3C347-D30A-40ED-BE29-DC9FF0FDB65A}">
      <dsp:nvSpPr>
        <dsp:cNvPr id="0" name=""/>
        <dsp:cNvSpPr/>
      </dsp:nvSpPr>
      <dsp:spPr>
        <a:xfrm>
          <a:off x="3491263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목록</a:t>
          </a:r>
        </a:p>
      </dsp:txBody>
      <dsp:txXfrm>
        <a:off x="3491263" y="2049032"/>
        <a:ext cx="899674" cy="449837"/>
      </dsp:txXfrm>
    </dsp:sp>
    <dsp:sp modelId="{0EDB035F-A1BC-4F76-8AC1-9D734D86F6E2}">
      <dsp:nvSpPr>
        <dsp:cNvPr id="0" name=""/>
        <dsp:cNvSpPr/>
      </dsp:nvSpPr>
      <dsp:spPr>
        <a:xfrm>
          <a:off x="3491263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입력</a:t>
          </a:r>
        </a:p>
      </dsp:txBody>
      <dsp:txXfrm>
        <a:off x="3491263" y="2687801"/>
        <a:ext cx="899674" cy="449837"/>
      </dsp:txXfrm>
    </dsp:sp>
    <dsp:sp modelId="{50237E92-B893-4A62-BD88-D70D8C7EF73A}">
      <dsp:nvSpPr>
        <dsp:cNvPr id="0" name=""/>
        <dsp:cNvSpPr/>
      </dsp:nvSpPr>
      <dsp:spPr>
        <a:xfrm>
          <a:off x="3491263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수정</a:t>
          </a:r>
        </a:p>
      </dsp:txBody>
      <dsp:txXfrm>
        <a:off x="3491263" y="3326570"/>
        <a:ext cx="899674" cy="449837"/>
      </dsp:txXfrm>
    </dsp:sp>
    <dsp:sp modelId="{9E904905-0117-42E3-9891-D4DBCF61B968}">
      <dsp:nvSpPr>
        <dsp:cNvPr id="0" name=""/>
        <dsp:cNvSpPr/>
      </dsp:nvSpPr>
      <dsp:spPr>
        <a:xfrm>
          <a:off x="3491263" y="3965339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삭제</a:t>
          </a:r>
        </a:p>
      </dsp:txBody>
      <dsp:txXfrm>
        <a:off x="3491263" y="3965339"/>
        <a:ext cx="899674" cy="449837"/>
      </dsp:txXfrm>
    </dsp:sp>
    <dsp:sp modelId="{24C1B6F5-25CE-4048-89A9-664C71D20BED}">
      <dsp:nvSpPr>
        <dsp:cNvPr id="0" name=""/>
        <dsp:cNvSpPr/>
      </dsp:nvSpPr>
      <dsp:spPr>
        <a:xfrm>
          <a:off x="4354951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FAQ</a:t>
          </a:r>
          <a:endParaRPr lang="ko-KR" altLang="en-US" sz="1000" b="1" i="0" kern="1200" baseline="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4354951" y="1410263"/>
        <a:ext cx="899674" cy="449837"/>
      </dsp:txXfrm>
    </dsp:sp>
    <dsp:sp modelId="{A03D4AA6-482E-499D-A068-9A80AAF25228}">
      <dsp:nvSpPr>
        <dsp:cNvPr id="0" name=""/>
        <dsp:cNvSpPr/>
      </dsp:nvSpPr>
      <dsp:spPr>
        <a:xfrm>
          <a:off x="4579869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목록</a:t>
          </a:r>
        </a:p>
      </dsp:txBody>
      <dsp:txXfrm>
        <a:off x="4579869" y="2049032"/>
        <a:ext cx="899674" cy="449837"/>
      </dsp:txXfrm>
    </dsp:sp>
    <dsp:sp modelId="{B2FD4552-8A59-48E5-BF5F-ACEA02E72476}">
      <dsp:nvSpPr>
        <dsp:cNvPr id="0" name=""/>
        <dsp:cNvSpPr/>
      </dsp:nvSpPr>
      <dsp:spPr>
        <a:xfrm>
          <a:off x="4579869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입력</a:t>
          </a:r>
        </a:p>
      </dsp:txBody>
      <dsp:txXfrm>
        <a:off x="4579869" y="2687801"/>
        <a:ext cx="899674" cy="449837"/>
      </dsp:txXfrm>
    </dsp:sp>
    <dsp:sp modelId="{7DA12858-AD74-4664-BC46-7863A6BAC732}">
      <dsp:nvSpPr>
        <dsp:cNvPr id="0" name=""/>
        <dsp:cNvSpPr/>
      </dsp:nvSpPr>
      <dsp:spPr>
        <a:xfrm>
          <a:off x="4579869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수정</a:t>
          </a:r>
        </a:p>
      </dsp:txBody>
      <dsp:txXfrm>
        <a:off x="4579869" y="3326570"/>
        <a:ext cx="899674" cy="449837"/>
      </dsp:txXfrm>
    </dsp:sp>
    <dsp:sp modelId="{691BB3D0-E554-4481-8933-20FFCDF2A115}">
      <dsp:nvSpPr>
        <dsp:cNvPr id="0" name=""/>
        <dsp:cNvSpPr/>
      </dsp:nvSpPr>
      <dsp:spPr>
        <a:xfrm>
          <a:off x="4579869" y="3965339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삭제</a:t>
          </a:r>
        </a:p>
      </dsp:txBody>
      <dsp:txXfrm>
        <a:off x="4579869" y="3965339"/>
        <a:ext cx="899674" cy="449837"/>
      </dsp:txXfrm>
    </dsp:sp>
    <dsp:sp modelId="{F61910BC-1706-4B8B-9DFF-F396FB040658}">
      <dsp:nvSpPr>
        <dsp:cNvPr id="0" name=""/>
        <dsp:cNvSpPr/>
      </dsp:nvSpPr>
      <dsp:spPr>
        <a:xfrm>
          <a:off x="5443557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검수기준</a:t>
          </a:r>
        </a:p>
      </dsp:txBody>
      <dsp:txXfrm>
        <a:off x="5443557" y="1410263"/>
        <a:ext cx="899674" cy="449837"/>
      </dsp:txXfrm>
    </dsp:sp>
    <dsp:sp modelId="{95E93C6F-1A03-4BBC-89BC-5B083DED7211}">
      <dsp:nvSpPr>
        <dsp:cNvPr id="0" name=""/>
        <dsp:cNvSpPr/>
      </dsp:nvSpPr>
      <dsp:spPr>
        <a:xfrm>
          <a:off x="5668476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목록</a:t>
          </a:r>
        </a:p>
      </dsp:txBody>
      <dsp:txXfrm>
        <a:off x="5668476" y="2049032"/>
        <a:ext cx="899674" cy="449837"/>
      </dsp:txXfrm>
    </dsp:sp>
    <dsp:sp modelId="{886F8273-5C83-470B-8E32-B8C557AE5C00}">
      <dsp:nvSpPr>
        <dsp:cNvPr id="0" name=""/>
        <dsp:cNvSpPr/>
      </dsp:nvSpPr>
      <dsp:spPr>
        <a:xfrm>
          <a:off x="5668476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입력</a:t>
          </a:r>
        </a:p>
      </dsp:txBody>
      <dsp:txXfrm>
        <a:off x="5668476" y="2687801"/>
        <a:ext cx="899674" cy="449837"/>
      </dsp:txXfrm>
    </dsp:sp>
    <dsp:sp modelId="{9B390E03-AB40-411C-8DB4-619E2597FC51}">
      <dsp:nvSpPr>
        <dsp:cNvPr id="0" name=""/>
        <dsp:cNvSpPr/>
      </dsp:nvSpPr>
      <dsp:spPr>
        <a:xfrm>
          <a:off x="5668476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수정</a:t>
          </a:r>
        </a:p>
      </dsp:txBody>
      <dsp:txXfrm>
        <a:off x="5668476" y="3326570"/>
        <a:ext cx="899674" cy="449837"/>
      </dsp:txXfrm>
    </dsp:sp>
    <dsp:sp modelId="{DC9A2BF7-459F-44D9-B959-837F42320148}">
      <dsp:nvSpPr>
        <dsp:cNvPr id="0" name=""/>
        <dsp:cNvSpPr/>
      </dsp:nvSpPr>
      <dsp:spPr>
        <a:xfrm>
          <a:off x="5668476" y="3965339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삭제</a:t>
          </a:r>
        </a:p>
      </dsp:txBody>
      <dsp:txXfrm>
        <a:off x="5668476" y="3965339"/>
        <a:ext cx="899674" cy="449837"/>
      </dsp:txXfrm>
    </dsp:sp>
    <dsp:sp modelId="{4C44F5A6-7017-4A57-8E18-CC4F930E6076}">
      <dsp:nvSpPr>
        <dsp:cNvPr id="0" name=""/>
        <dsp:cNvSpPr/>
      </dsp:nvSpPr>
      <dsp:spPr>
        <a:xfrm>
          <a:off x="6532163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532163" y="1410263"/>
        <a:ext cx="899674" cy="449837"/>
      </dsp:txXfrm>
    </dsp:sp>
    <dsp:sp modelId="{2FC1D5F9-B4D2-4AB7-81D4-80AD57B2B3EB}">
      <dsp:nvSpPr>
        <dsp:cNvPr id="0" name=""/>
        <dsp:cNvSpPr/>
      </dsp:nvSpPr>
      <dsp:spPr>
        <a:xfrm>
          <a:off x="6757082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757082" y="2049032"/>
        <a:ext cx="899674" cy="449837"/>
      </dsp:txXfrm>
    </dsp:sp>
    <dsp:sp modelId="{949D1A6F-2872-4CA8-99C4-CCAC2D0D7968}">
      <dsp:nvSpPr>
        <dsp:cNvPr id="0" name=""/>
        <dsp:cNvSpPr/>
      </dsp:nvSpPr>
      <dsp:spPr>
        <a:xfrm>
          <a:off x="4354951" y="771494"/>
          <a:ext cx="899674" cy="449837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로그아웃</a:t>
          </a:r>
        </a:p>
      </dsp:txBody>
      <dsp:txXfrm>
        <a:off x="4354951" y="771494"/>
        <a:ext cx="899674" cy="449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C6D71-84F5-469C-8576-C04FDD49B5F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CEF7-C539-4D2F-9AB2-FE5207B5D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7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20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1F2B3-4E85-4969-A55B-18676CADCC09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7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1C64-EA33-4288-B3B1-9D9F7054EBA8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31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3984FFB-2B72-4A55-B405-F55A1DEE2F81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1094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9D2C9B9-7722-4D69-A700-4D6140200ADE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2022 인천일보아카데미@copyright all right reserved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43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9A91-9550-4002-BD0C-F369EF7E536C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1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C999-2B92-441D-923D-E7DA95383DE5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35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3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4221-605B-4BC1-8E45-7B10395E74BA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B050-F449-4215-967B-B7B97E7C2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0F92-F398-4B32-A36F-A4DDFD7E0EE5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B050-F449-4215-967B-B7B97E7C2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91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271495-29C3-47D2-8BE2-ABA4BA07D4E1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B753-EA4C-4501-961C-BD16440B6FCC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CA05-4F76-4EE3-A14B-6C8EDAFDFAE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3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408E16-3B23-4539-929E-38300BA8A807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619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EB25-5CB0-48BD-B22A-419595D6721B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53342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5CE8B-ACDF-4A12-A4CA-9AD4D4DABBA4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24211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이등변 삼각형 2"/>
          <p:cNvSpPr/>
          <p:nvPr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6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0C94C2-E6C5-465E-9609-55BE42CF0267}" type="datetime1">
              <a:rPr lang="ko-KR" altLang="en-US" smtClean="0"/>
              <a:t>2022-05-19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2022 인천일보아카데미@copyright all right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036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49D37EB-D16D-F9F3-DE18-CEF471830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7732" y="2814186"/>
            <a:ext cx="5040000" cy="1440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Team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Likeit</a:t>
            </a:r>
            <a:endParaRPr lang="ko-KR" altLang="en-US" sz="4000" b="1" kern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48E5EEA-204D-9D64-B89A-984C1109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92" y="1071787"/>
            <a:ext cx="3269014" cy="20431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xmlns="" id="{0E064F1B-EFD1-5D86-C2BF-57A59D8E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7684A31-6C78-E6C5-B118-577BC113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390FAC5A-6E60-9CF0-9128-8440A71C6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070125"/>
              </p:ext>
            </p:extLst>
          </p:nvPr>
        </p:nvGraphicFramePr>
        <p:xfrm>
          <a:off x="1149291" y="1451296"/>
          <a:ext cx="9927026" cy="45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EFB2EF-420C-6DC6-CCFB-3C3EF596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흐름도</a:t>
            </a:r>
            <a:r>
              <a:rPr lang="en-US" altLang="ko-KR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일반사용자</a:t>
            </a:r>
            <a:r>
              <a:rPr lang="en-US" altLang="ko-KR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9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7684A31-6C78-E6C5-B118-577BC113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xmlns="" id="{0C69B417-E84F-B36E-6079-39041E8EB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219730"/>
              </p:ext>
            </p:extLst>
          </p:nvPr>
        </p:nvGraphicFramePr>
        <p:xfrm>
          <a:off x="2174613" y="1483064"/>
          <a:ext cx="7657283" cy="454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xmlns="" id="{0953C319-55A1-9211-C6A3-22C3991F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흐름도</a:t>
            </a:r>
            <a:r>
              <a:rPr lang="en-US" altLang="ko-KR" sz="2500" dirty="0"/>
              <a:t>(</a:t>
            </a:r>
            <a:r>
              <a:rPr lang="ko-KR" altLang="en-US" sz="2500" dirty="0"/>
              <a:t>관리자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311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876" y="484632"/>
            <a:ext cx="368051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ERD-Database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D133E1C1-9150-1DAC-2DD9-706B58BC7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Table : 10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D61CFF51-1C26-58EE-D2A9-93C1B5B9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52" y="323057"/>
            <a:ext cx="4607903" cy="596029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F785979-6524-DB66-A971-20D4FC43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74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79764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개발도구</a:t>
            </a:r>
            <a:endParaRPr lang="ko-KR" altLang="en-US" sz="25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7" y="888547"/>
            <a:ext cx="9056360" cy="5089525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2022 </a:t>
            </a:r>
            <a:r>
              <a:rPr lang="ko-KR" altLang="en-US" smtClean="0"/>
              <a:t>인천일보아카데미</a:t>
            </a:r>
            <a:r>
              <a:rPr lang="en-US" altLang="ko-KR" smtClean="0"/>
              <a:t>@copyright all right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8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4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유저</a:t>
            </a: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4C920DA5-6A14-AB2B-1654-9B8C6320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09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09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anose="020B0600000101010101" pitchFamily="50" charset="-127"/>
                <a:ea typeface="굴림" panose="020B0600000101010101" pitchFamily="50" charset="-127"/>
              </a:rPr>
              <a:t>메인화면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 인기상품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슬릭슬라이더를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이용한 목록출력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New,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인기브랜드등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링크설정하여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목록 이동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3708B0B-C264-23F0-6727-1E47D64C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43" y="1656819"/>
            <a:ext cx="4161245" cy="439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34" y="1599789"/>
            <a:ext cx="4533538" cy="259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439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 </a:t>
            </a:r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검색기능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등록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1238" y="1586349"/>
            <a:ext cx="3611729" cy="253486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EA19652-36EC-C515-3B06-D24B2943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2" y="1701041"/>
            <a:ext cx="4943743" cy="42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040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3761171" cy="448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4898571" y="241663"/>
            <a:ext cx="6822946" cy="40715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카테고리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4898571" y="4374129"/>
            <a:ext cx="682294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189817" y="3552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18981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189817" y="4806836"/>
            <a:ext cx="6418918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종류별 검색기능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카테고리 기능을 이용한 중복 검색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EA19652-36EC-C515-3B06-D24B2943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52" y="1868082"/>
            <a:ext cx="3075676" cy="333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87" y="320402"/>
            <a:ext cx="3578647" cy="259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16" y="988690"/>
            <a:ext cx="3035319" cy="314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830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114" y="2145903"/>
            <a:ext cx="4322503" cy="33874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read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read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판매현황에 따른 그래프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챠트출력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422" y="1599790"/>
            <a:ext cx="4385388" cy="2633327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15" y="4055166"/>
            <a:ext cx="4322502" cy="191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277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277154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558247" y="326571"/>
            <a:ext cx="6163270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read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558247" y="4374129"/>
            <a:ext cx="616326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744247" y="485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74424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744247" y="4806836"/>
            <a:ext cx="586448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찜 스크립트 및 코드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54" y="1625123"/>
            <a:ext cx="3665450" cy="446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11" y="2382223"/>
            <a:ext cx="3043646" cy="19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19" y="670542"/>
            <a:ext cx="1819926" cy="274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303" y="670541"/>
            <a:ext cx="2015099" cy="278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728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54B343-C484-56AE-3001-7E71D30B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5D40AD7-746D-6F66-BDAF-02FE69E6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xmlns="" id="{2C5B37B5-0314-57C9-F470-FF692BCB0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054838"/>
              </p:ext>
            </p:extLst>
          </p:nvPr>
        </p:nvGraphicFramePr>
        <p:xfrm>
          <a:off x="1251678" y="1149292"/>
          <a:ext cx="9956014" cy="4426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386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277154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558247" y="326571"/>
            <a:ext cx="6163270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413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판매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입찰판매  및 즉시판매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558247" y="4374129"/>
            <a:ext cx="616326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744247" y="485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74424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744247" y="4806836"/>
            <a:ext cx="586448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입찰판매 및 즉시판매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9" y="1768232"/>
            <a:ext cx="2458617" cy="285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80" y="924067"/>
            <a:ext cx="3424854" cy="295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44" y="924067"/>
            <a:ext cx="2208938" cy="295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72" y="3142851"/>
            <a:ext cx="2274977" cy="295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13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3199468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4395651" y="326571"/>
            <a:ext cx="7325866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5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 페이지 </a:t>
            </a:r>
            <a:r>
              <a:rPr lang="en-US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입찰 및 즉시 구매</a:t>
            </a:r>
            <a:endParaRPr lang="ko-KR" altLang="en-US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4395651" y="4374129"/>
            <a:ext cx="732586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455930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4559307" y="4414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4559307" y="4806836"/>
            <a:ext cx="704942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입찰구매 및 즉시구매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8" y="1759553"/>
            <a:ext cx="2713501" cy="202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7" y="3879678"/>
            <a:ext cx="2713501" cy="220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94" y="2319871"/>
            <a:ext cx="3649120" cy="195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59" y="836306"/>
            <a:ext cx="2619041" cy="334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94" y="433624"/>
            <a:ext cx="3649120" cy="185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559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06438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486400" y="326571"/>
            <a:ext cx="6235117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55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리뷰 페이지 </a:t>
            </a:r>
            <a:r>
              <a:rPr lang="en-US" altLang="ko-KR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리뷰 </a:t>
            </a:r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리스트</a:t>
            </a:r>
            <a:endParaRPr lang="ko-KR" altLang="en-US" sz="13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486400" y="4374129"/>
            <a:ext cx="6235116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486400" y="4626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524872" y="43832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758962" y="4806836"/>
            <a:ext cx="5849772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Ajax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이용한 보드 리스트 출력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활용한 좋아요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76" y="1627220"/>
            <a:ext cx="3723955" cy="441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17" y="832030"/>
            <a:ext cx="4852482" cy="339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415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5" y="1169499"/>
            <a:ext cx="4544943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667303" y="326570"/>
            <a:ext cx="6054214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84396" y="1330216"/>
            <a:ext cx="44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인서트 화면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667303" y="4374129"/>
            <a:ext cx="6054213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74424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832451" y="4414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825920" y="4783375"/>
            <a:ext cx="5736980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Form,submit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활용하여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및 이미지 인서트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54" y="1932276"/>
            <a:ext cx="4328807" cy="375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83" y="1828492"/>
            <a:ext cx="2398490" cy="234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97" y="745466"/>
            <a:ext cx="4160519" cy="190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477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5" y="1404257"/>
            <a:ext cx="4368595" cy="4805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492931" y="433624"/>
            <a:ext cx="6228586" cy="38795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84396" y="1522575"/>
            <a:ext cx="41935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리드화면 및 </a:t>
            </a:r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댓글등록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댓글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좋아요</a:t>
            </a:r>
            <a:endParaRPr lang="ko-KR" altLang="en-US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492931" y="4374129"/>
            <a:ext cx="622858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74424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623445" y="4374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744247" y="4783375"/>
            <a:ext cx="5818653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리드 및</a:t>
            </a:r>
            <a:r>
              <a:rPr lang="en-US" altLang="ko-KR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등록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수정 및 삭제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댓글에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좋아요 기능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6" y="2145473"/>
            <a:ext cx="1743713" cy="3918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39" y="2632166"/>
            <a:ext cx="24003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64" y="4235687"/>
            <a:ext cx="23907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47" y="880937"/>
            <a:ext cx="3576054" cy="163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31" y="2607044"/>
            <a:ext cx="1979138" cy="14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69" y="2607044"/>
            <a:ext cx="1824582" cy="14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447" y="880937"/>
            <a:ext cx="2356858" cy="31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81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4" y="1580606"/>
            <a:ext cx="4368595" cy="3884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492931" y="104504"/>
            <a:ext cx="6228586" cy="420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113889" y="1699546"/>
            <a:ext cx="41935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리드 수정 및 삭제</a:t>
            </a:r>
            <a:endParaRPr lang="ko-KR" altLang="en-US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492931" y="4374129"/>
            <a:ext cx="622858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623445" y="16583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623445" y="4374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744247" y="4783375"/>
            <a:ext cx="5818653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수정 및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삭제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관리자는 모든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수정 및 삭제 가능 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9" y="2299063"/>
            <a:ext cx="1910162" cy="301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02" y="2252184"/>
            <a:ext cx="2189129" cy="305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86" y="234721"/>
            <a:ext cx="4804494" cy="225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52" y="2384086"/>
            <a:ext cx="2107778" cy="192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8074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244497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492931" y="372291"/>
            <a:ext cx="6228585" cy="39408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로그인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로그인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492931" y="4374129"/>
            <a:ext cx="622858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663729" y="50546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702201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751389" y="4806836"/>
            <a:ext cx="5857345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1761218"/>
            <a:ext cx="3687536" cy="411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389" y="920932"/>
            <a:ext cx="3285045" cy="319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257" y="920933"/>
            <a:ext cx="2520431" cy="319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728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969485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6126481" y="202475"/>
            <a:ext cx="5595036" cy="4110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314" y="1886983"/>
            <a:ext cx="2181497" cy="3325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456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 페이지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비밀번호분실 시 재발급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6126481" y="4374129"/>
            <a:ext cx="559503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6277357" y="29408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627735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6277357" y="4806836"/>
            <a:ext cx="533137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아이디 중복체크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생년월일 선택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성별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선택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비밀번호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분실시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재발급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3708B0B-C264-23F0-6727-1E47D64C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69" y="1886983"/>
            <a:ext cx="2305594" cy="332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57" y="663421"/>
            <a:ext cx="2619966" cy="19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57" y="2573383"/>
            <a:ext cx="2623172" cy="163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99" y="663421"/>
            <a:ext cx="2737348" cy="35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8647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026366" y="849086"/>
            <a:ext cx="3839548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609492" y="322216"/>
            <a:ext cx="6112023" cy="4051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70582" y="919145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마이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609492" y="4470959"/>
            <a:ext cx="5999242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754666" y="264835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782718" y="45342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943600" y="4903552"/>
            <a:ext cx="547637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구매 중 상품출력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 </a:t>
            </a:r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 상품출력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65" y="1288476"/>
            <a:ext cx="3458875" cy="484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66" y="634167"/>
            <a:ext cx="2875322" cy="158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66" y="2217494"/>
            <a:ext cx="2882952" cy="197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22" y="1489142"/>
            <a:ext cx="2880412" cy="274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324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129937" y="919144"/>
            <a:ext cx="491163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6336717" y="322217"/>
            <a:ext cx="5384798" cy="3864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82412" y="91914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마이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프로필수정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6525473" y="47975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이미지 업데이트 및 주소 및 비밀번호 등 수정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08" y="1358538"/>
            <a:ext cx="4425691" cy="469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80" y="873384"/>
            <a:ext cx="3317830" cy="303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357" y="664420"/>
            <a:ext cx="2182857" cy="361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872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B430FFD2-9782-36D9-7302-9DB7AC9E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29D73FB4-A245-B48C-8BC9-D09AC789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79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129937" y="919144"/>
            <a:ext cx="491163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6336717" y="322217"/>
            <a:ext cx="5384798" cy="3864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082412" y="91914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마이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회원탈퇴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6525473" y="47975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회원 탈퇴 신청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83" y="1469572"/>
            <a:ext cx="4560742" cy="473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20" y="849086"/>
            <a:ext cx="3144208" cy="176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20" y="2735521"/>
            <a:ext cx="3078894" cy="136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522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5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</a:t>
            </a: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자</a:t>
            </a: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4C920DA5-6A14-AB2B-1654-9B8C6320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70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199017" y="322216"/>
            <a:ext cx="6522498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305383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상품등록 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관리자가 직접 상품 목록 등록 가능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83" y="1334196"/>
            <a:ext cx="2954106" cy="485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69" y="762389"/>
            <a:ext cx="2841911" cy="155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32" y="495777"/>
            <a:ext cx="2934471" cy="38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68" y="2437310"/>
            <a:ext cx="2841911" cy="191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0990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5199017" y="322216"/>
            <a:ext cx="6522498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305382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유저관리 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관리자는 탈퇴 신청한 유저를 관리하며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복귀신청 한 유저는 아이디 복귀 가능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4" y="1395117"/>
            <a:ext cx="2055288" cy="235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4" y="3857270"/>
            <a:ext cx="3469515" cy="107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7" y="5140057"/>
            <a:ext cx="3456453" cy="84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69" y="680443"/>
            <a:ext cx="3376543" cy="38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61" y="680443"/>
            <a:ext cx="3291840" cy="376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412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4984381" y="322216"/>
            <a:ext cx="6737134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305382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상품 결제 및 배송관리 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관리자는 구매자가 결제한 정보를 받아 배송상태를 관리하여 준다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1420231"/>
            <a:ext cx="3487828" cy="166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3137935"/>
            <a:ext cx="3487828" cy="22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1" y="5415833"/>
            <a:ext cx="3487828" cy="67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32" y="750142"/>
            <a:ext cx="3527711" cy="342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91" y="750142"/>
            <a:ext cx="2868367" cy="357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477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C1F32B1-8C7F-A570-0ADA-9BD52E60EA5B}"/>
              </a:ext>
            </a:extLst>
          </p:cNvPr>
          <p:cNvSpPr/>
          <p:nvPr/>
        </p:nvSpPr>
        <p:spPr>
          <a:xfrm>
            <a:off x="4984381" y="322216"/>
            <a:ext cx="6737134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DF4877D-C3A7-7DBA-82EF-8C5306FA55B4}"/>
              </a:ext>
            </a:extLst>
          </p:cNvPr>
          <p:cNvSpPr txBox="1"/>
          <p:nvPr/>
        </p:nvSpPr>
        <p:spPr>
          <a:xfrm>
            <a:off x="1305382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고객과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채팅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웹소켓을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이용한 관리자와 고객의 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채팅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79" y="1334196"/>
            <a:ext cx="3236731" cy="479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76" y="919144"/>
            <a:ext cx="2370909" cy="291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485" y="911304"/>
            <a:ext cx="1923829" cy="291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315" y="911304"/>
            <a:ext cx="2256286" cy="291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3636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D27A54C3-3FEE-EF8C-1354-9538A035D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6"/>
            </a:pP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GIT hub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5BCF9FC-D088-11F0-BEF3-5072B28D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95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52055"/>
          </a:xfrm>
        </p:spPr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ko-KR" altLang="en-US" dirty="0" smtClean="0"/>
              <a:t>프로젝트관리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509513"/>
            <a:ext cx="10179050" cy="4167587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2022 </a:t>
            </a:r>
            <a:r>
              <a:rPr lang="ko-KR" altLang="en-US" smtClean="0"/>
              <a:t>인천일보아카데미</a:t>
            </a:r>
            <a:r>
              <a:rPr lang="en-US" altLang="ko-KR" smtClean="0"/>
              <a:t>@copyright all right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8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DBD5E349-625C-A6EB-FA63-B7AC0CAD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12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20848"/>
          </a:xfrm>
        </p:spPr>
        <p:txBody>
          <a:bodyPr>
            <a:normAutofit fontScale="90000"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팀 구성원 및 작업내용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0021FAB-1D5A-A64D-31B5-0DC656019253}"/>
              </a:ext>
            </a:extLst>
          </p:cNvPr>
          <p:cNvSpPr txBox="1">
            <a:spLocks/>
          </p:cNvSpPr>
          <p:nvPr/>
        </p:nvSpPr>
        <p:spPr>
          <a:xfrm>
            <a:off x="3602476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양희헌</a:t>
            </a:r>
            <a:endParaRPr lang="en-US" altLang="ko-KR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관리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로그인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비밀번호 재발급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아이디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이메일 중복체크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수정 및 탈퇴신청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페이지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수정 및 삭제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채팅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6769025-E6AA-BC32-5F9B-6F047B07806B}"/>
              </a:ext>
            </a:extLst>
          </p:cNvPr>
          <p:cNvSpPr txBox="1">
            <a:spLocks/>
          </p:cNvSpPr>
          <p:nvPr/>
        </p:nvSpPr>
        <p:spPr>
          <a:xfrm>
            <a:off x="7344424" y="2015730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김찬영</a:t>
            </a:r>
            <a:endParaRPr lang="en-US" altLang="ko-KR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내의 전체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웹 디자인 담당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 페이지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SHOP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페이지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51D738D-61CF-9E33-D767-090443849088}"/>
              </a:ext>
            </a:extLst>
          </p:cNvPr>
          <p:cNvSpPr txBox="1">
            <a:spLocks/>
          </p:cNvSpPr>
          <p:nvPr/>
        </p:nvSpPr>
        <p:spPr>
          <a:xfrm>
            <a:off x="9215398" y="2015729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백도현</a:t>
            </a:r>
            <a:endParaRPr lang="en-US" altLang="ko-KR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스토리보드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전체 리스트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등록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인기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최신 순 정렬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수정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 목록 및 작성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리스트 상단 링크작업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화면 링크작업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298785E3-1C1D-8BA0-8114-F66EC1139057}"/>
              </a:ext>
            </a:extLst>
          </p:cNvPr>
          <p:cNvSpPr txBox="1">
            <a:spLocks/>
          </p:cNvSpPr>
          <p:nvPr/>
        </p:nvSpPr>
        <p:spPr>
          <a:xfrm>
            <a:off x="1731502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박재현</a:t>
            </a:r>
            <a:r>
              <a:rPr lang="en-US" altLang="ko-KR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구매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상품페이지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 좋아요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상품 입찰 및 구매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슬릭슬라이더를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이용한 메인 페이지 목록 출력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상품페이지 카테고리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 판매 및 구매 진행사항 관련기능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결제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 </a:t>
            </a:r>
            <a:r>
              <a:rPr lang="ko-KR" altLang="en-US" sz="11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</a:t>
            </a:r>
            <a:endParaRPr lang="en-US" altLang="ko-KR" sz="1100" b="1" dirty="0" smtClean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 </a:t>
            </a:r>
            <a:r>
              <a:rPr lang="ko-KR" altLang="en-US" sz="11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작업</a:t>
            </a:r>
            <a:endParaRPr lang="en-US" altLang="ko-KR" sz="1100" b="1" dirty="0" smtClean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차트그래프작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2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AD5A0D4-F459-4DF5-FE8D-EBD2CA75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D1316EBD-6D3D-CBAA-8118-EDE9427E4428}"/>
              </a:ext>
            </a:extLst>
          </p:cNvPr>
          <p:cNvSpPr txBox="1">
            <a:spLocks/>
          </p:cNvSpPr>
          <p:nvPr/>
        </p:nvSpPr>
        <p:spPr>
          <a:xfrm>
            <a:off x="1731502" y="1224081"/>
            <a:ext cx="10178322" cy="614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공통작업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정의서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크롤링을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 데이터 입력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My SQL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을 이용한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수정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삭제</a:t>
            </a:r>
            <a:endParaRPr lang="en-US" altLang="ko-KR" sz="11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1100" dirty="0">
              <a:latin typeface="Century" panose="02040604050505020304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41FF7599-706B-C052-F90D-4AB3F5033103}"/>
              </a:ext>
            </a:extLst>
          </p:cNvPr>
          <p:cNvSpPr txBox="1">
            <a:spLocks/>
          </p:cNvSpPr>
          <p:nvPr/>
        </p:nvSpPr>
        <p:spPr>
          <a:xfrm>
            <a:off x="5473450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주인호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전체 리스트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해당상품 정보페이지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상품등록페이지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수정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삭제페이지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상품페이지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찜 하기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등록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정보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INTERCEPTOR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261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D8A261F8-0A09-6C57-D706-321F89801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2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기획의도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9AB47451-B4A8-C2DB-23D6-661AC6D1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26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839585"/>
            <a:ext cx="10178322" cy="558141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8779194-6763-428F-E9B2-DC9C93DE5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07623"/>
            <a:ext cx="10178322" cy="3671969"/>
          </a:xfrm>
        </p:spPr>
        <p:txBody>
          <a:bodyPr/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평소에 관심이 많던 패션 및 액세서리 등을 다룰 수 있는 커머스 사이트를 만들고 싶었습니다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MZ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세대의 문화중 하나인 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리셀을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주제로 간편하게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한정판 제품을 판매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구매 할 수 있는 기능성 웹페이지를 구상하여 제작하게 되었습니다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A021046-FC6C-07C4-AF23-A26C42EE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06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7441653" cy="858586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기획의도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1384663"/>
            <a:ext cx="10178322" cy="4494929"/>
          </a:xfrm>
        </p:spPr>
        <p:txBody>
          <a:bodyPr/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저희는 일반 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커머스와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달리 사용자간의 거래를 중개해주는 시스템입니다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즉 사용자가 판매와 구매를 모두 할 수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있는 시스템으로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쉽게 생각 하시면 당근마켓과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비슷하다고 생각하시면 될 거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같습니다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판매자가 팔고 싶은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상품을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정가보다 높게 팔고 싶다면 입찰판매로 팔고 싶은 금액을 입력하여 상품을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등록하고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구매자가 등록된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상품의 금액이 마음에 든다면 즉시구매로 판매자가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등록한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입찰물품을 즉시 구매합니다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반대로 구매자가 상품을 싸게 사고 싶다면 등록된 상품의 가격보다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적은 금액으로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입찰구매를 올리고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판매자가 입찰 구매된 금액을 확인하여 그 금액이 마음에 든다면 즉시판매로 판매 할 수 있는 시스템을 구현 하였습니다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2022 </a:t>
            </a:r>
            <a:r>
              <a:rPr lang="ko-KR" altLang="en-US" smtClean="0"/>
              <a:t>인천일보아카데미</a:t>
            </a:r>
            <a:r>
              <a:rPr lang="en-US" altLang="ko-KR" smtClean="0"/>
              <a:t>@copyright all right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89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167FC9C2-6B2B-D808-B673-368F219C9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3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설계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9D8448F-6AEF-359C-FF10-01C8FE6D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6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개발일정</a:t>
            </a: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xmlns="" id="{87AB0BDC-A732-4045-8B71-CB223826F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28246"/>
              </p:ext>
            </p:extLst>
          </p:nvPr>
        </p:nvGraphicFramePr>
        <p:xfrm>
          <a:off x="1006679" y="1575874"/>
          <a:ext cx="10612085" cy="370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85">
                  <a:extLst>
                    <a:ext uri="{9D8B030D-6E8A-4147-A177-3AD203B41FA5}">
                      <a16:colId xmlns:a16="http://schemas.microsoft.com/office/drawing/2014/main" xmlns="" val="1549924563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364012959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434659221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952294881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1944268404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711618105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1345075897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1133382079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913263229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2635538603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684490388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71396263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1584893350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401537786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865494165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173124167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889230950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488716607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717519855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417128179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45889941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3048667300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426764487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2884915524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147894284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250560178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1804456977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990261320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653970857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4125876588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015514745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132419249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1290824852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491996148"/>
                    </a:ext>
                  </a:extLst>
                </a:gridCol>
                <a:gridCol w="252668">
                  <a:extLst>
                    <a:ext uri="{9D8B030D-6E8A-4147-A177-3AD203B41FA5}">
                      <a16:colId xmlns:a16="http://schemas.microsoft.com/office/drawing/2014/main" xmlns="" val="3044252743"/>
                    </a:ext>
                  </a:extLst>
                </a:gridCol>
                <a:gridCol w="252669">
                  <a:extLst>
                    <a:ext uri="{9D8B030D-6E8A-4147-A177-3AD203B41FA5}">
                      <a16:colId xmlns:a16="http://schemas.microsoft.com/office/drawing/2014/main" xmlns="" val="2205759275"/>
                    </a:ext>
                  </a:extLst>
                </a:gridCol>
              </a:tblGrid>
              <a:tr h="36964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</a:p>
                  </a:txBody>
                  <a:tcPr marL="0" marR="0" marT="216000" marB="0"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extLst>
                  <a:ext uri="{0D108BD9-81ED-4DB2-BD59-A6C34878D82A}">
                    <a16:rowId xmlns:a16="http://schemas.microsoft.com/office/drawing/2014/main" xmlns="" val="1583598146"/>
                  </a:ext>
                </a:extLst>
              </a:tr>
              <a:tr h="324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extLst>
                  <a:ext uri="{0D108BD9-81ED-4DB2-BD59-A6C34878D82A}">
                    <a16:rowId xmlns:a16="http://schemas.microsoft.com/office/drawing/2014/main" xmlns="" val="1972011092"/>
                  </a:ext>
                </a:extLst>
              </a:tr>
              <a:tr h="324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26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29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30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1790856899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아이템 회의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1087912082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메인화면및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1806082368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813465895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971579852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2351713201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1697420608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Ppt</a:t>
                      </a:r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:a16="http://schemas.microsoft.com/office/drawing/2014/main" xmlns="" val="3243698304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리허설 및 검토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4521211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79ECC1C-3C32-985E-352C-1C4EFD11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34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4580</TotalTime>
  <Words>1177</Words>
  <Application>Microsoft Office PowerPoint</Application>
  <PresentationFormat>사용자 지정</PresentationFormat>
  <Paragraphs>351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1_Office 테마</vt:lpstr>
      <vt:lpstr>배지</vt:lpstr>
      <vt:lpstr>Team Likeit</vt:lpstr>
      <vt:lpstr>목차</vt:lpstr>
      <vt:lpstr>소개</vt:lpstr>
      <vt:lpstr>팀 구성원 및 작업내용</vt:lpstr>
      <vt:lpstr>기획의도</vt:lpstr>
      <vt:lpstr>기획의도</vt:lpstr>
      <vt:lpstr>기획의도</vt:lpstr>
      <vt:lpstr>설계</vt:lpstr>
      <vt:lpstr>개발일정</vt:lpstr>
      <vt:lpstr>흐름도(일반사용자)</vt:lpstr>
      <vt:lpstr>흐름도(관리자)</vt:lpstr>
      <vt:lpstr>ERD-Database</vt:lpstr>
      <vt:lpstr>개발도구</vt:lpstr>
      <vt:lpstr>화면 구현 (유저)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 (관리자)</vt:lpstr>
      <vt:lpstr>화면 구현</vt:lpstr>
      <vt:lpstr>화면 구현</vt:lpstr>
      <vt:lpstr>화면 구현</vt:lpstr>
      <vt:lpstr>화면 구현</vt:lpstr>
      <vt:lpstr>GIT hub</vt:lpstr>
      <vt:lpstr>Git hub 프로젝트관리</vt:lpstr>
      <vt:lpstr>감사합니다!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</dc:title>
  <dc:creator>Bak DoHyun</dc:creator>
  <cp:lastModifiedBy>pjh</cp:lastModifiedBy>
  <cp:revision>92</cp:revision>
  <dcterms:created xsi:type="dcterms:W3CDTF">2022-05-08T10:42:39Z</dcterms:created>
  <dcterms:modified xsi:type="dcterms:W3CDTF">2022-05-19T06:52:55Z</dcterms:modified>
</cp:coreProperties>
</file>